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317" r:id="rId3"/>
    <p:sldId id="318" r:id="rId4"/>
    <p:sldId id="320" r:id="rId5"/>
    <p:sldId id="260" r:id="rId6"/>
    <p:sldId id="314" r:id="rId7"/>
    <p:sldId id="313" r:id="rId8"/>
    <p:sldId id="312" r:id="rId9"/>
    <p:sldId id="321" r:id="rId10"/>
    <p:sldId id="315" r:id="rId11"/>
    <p:sldId id="316" r:id="rId1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Secular One" panose="00000500000000000000" pitchFamily="2" charset="-79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40FA9-95F9-4A45-A48C-DFAD2715E462}" v="63" dt="2024-11-11T15:58:47.659"/>
  </p1510:revLst>
</p1510:revInfo>
</file>

<file path=ppt/tableStyles.xml><?xml version="1.0" encoding="utf-8"?>
<a:tblStyleLst xmlns:a="http://schemas.openxmlformats.org/drawingml/2006/main" def="{D23DCBB9-9453-4064-A22F-E58986D2D0E2}">
  <a:tblStyle styleId="{D23DCBB9-9453-4064-A22F-E58986D2D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FDA6C8-3DD1-41AA-A34E-67D339E41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8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ana Durán Polanco" userId="32cb8a89-65d0-4909-87bc-660090a472f6" providerId="ADAL" clId="{BAF40FA9-95F9-4A45-A48C-DFAD2715E462}"/>
    <pc:docChg chg="undo custSel addSld delSld modSld sldOrd">
      <pc:chgData name="Liliana Durán Polanco" userId="32cb8a89-65d0-4909-87bc-660090a472f6" providerId="ADAL" clId="{BAF40FA9-95F9-4A45-A48C-DFAD2715E462}" dt="2024-11-11T15:59:09.586" v="473"/>
      <pc:docMkLst>
        <pc:docMk/>
      </pc:docMkLst>
      <pc:sldChg chg="modSp mod">
        <pc:chgData name="Liliana Durán Polanco" userId="32cb8a89-65d0-4909-87bc-660090a472f6" providerId="ADAL" clId="{BAF40FA9-95F9-4A45-A48C-DFAD2715E462}" dt="2024-11-11T15:26:10.949" v="43" actId="20577"/>
        <pc:sldMkLst>
          <pc:docMk/>
          <pc:sldMk cId="0" sldId="256"/>
        </pc:sldMkLst>
        <pc:spChg chg="mod">
          <ac:chgData name="Liliana Durán Polanco" userId="32cb8a89-65d0-4909-87bc-660090a472f6" providerId="ADAL" clId="{BAF40FA9-95F9-4A45-A48C-DFAD2715E462}" dt="2024-11-11T15:26:10.949" v="43" actId="20577"/>
          <ac:spMkLst>
            <pc:docMk/>
            <pc:sldMk cId="0" sldId="256"/>
            <ac:spMk id="1073" creationId="{00000000-0000-0000-0000-000000000000}"/>
          </ac:spMkLst>
        </pc:spChg>
      </pc:sldChg>
      <pc:sldChg chg="modSp mod">
        <pc:chgData name="Liliana Durán Polanco" userId="32cb8a89-65d0-4909-87bc-660090a472f6" providerId="ADAL" clId="{BAF40FA9-95F9-4A45-A48C-DFAD2715E462}" dt="2024-11-11T15:48:16.249" v="318" actId="404"/>
        <pc:sldMkLst>
          <pc:docMk/>
          <pc:sldMk cId="0" sldId="260"/>
        </pc:sldMkLst>
        <pc:spChg chg="mod">
          <ac:chgData name="Liliana Durán Polanco" userId="32cb8a89-65d0-4909-87bc-660090a472f6" providerId="ADAL" clId="{BAF40FA9-95F9-4A45-A48C-DFAD2715E462}" dt="2024-11-11T15:48:16.249" v="318" actId="404"/>
          <ac:spMkLst>
            <pc:docMk/>
            <pc:sldMk cId="0" sldId="260"/>
            <ac:spMk id="1274" creationId="{00000000-0000-0000-0000-000000000000}"/>
          </ac:spMkLst>
        </pc:spChg>
      </pc:sldChg>
      <pc:sldChg chg="ord">
        <pc:chgData name="Liliana Durán Polanco" userId="32cb8a89-65d0-4909-87bc-660090a472f6" providerId="ADAL" clId="{BAF40FA9-95F9-4A45-A48C-DFAD2715E462}" dt="2024-11-11T15:54:06.221" v="369"/>
        <pc:sldMkLst>
          <pc:docMk/>
          <pc:sldMk cId="1894287981" sldId="312"/>
        </pc:sldMkLst>
      </pc:sldChg>
      <pc:sldChg chg="addSp delSp modSp mod">
        <pc:chgData name="Liliana Durán Polanco" userId="32cb8a89-65d0-4909-87bc-660090a472f6" providerId="ADAL" clId="{BAF40FA9-95F9-4A45-A48C-DFAD2715E462}" dt="2024-11-11T15:47:52.348" v="314"/>
        <pc:sldMkLst>
          <pc:docMk/>
          <pc:sldMk cId="2061735444" sldId="313"/>
        </pc:sldMkLst>
        <pc:spChg chg="add mod">
          <ac:chgData name="Liliana Durán Polanco" userId="32cb8a89-65d0-4909-87bc-660090a472f6" providerId="ADAL" clId="{BAF40FA9-95F9-4A45-A48C-DFAD2715E462}" dt="2024-11-11T15:47:52.348" v="314"/>
          <ac:spMkLst>
            <pc:docMk/>
            <pc:sldMk cId="2061735444" sldId="313"/>
            <ac:spMk id="2" creationId="{586BBC3F-E8ED-9A81-3137-09E5A54483EA}"/>
          </ac:spMkLst>
        </pc:spChg>
        <pc:spChg chg="del">
          <ac:chgData name="Liliana Durán Polanco" userId="32cb8a89-65d0-4909-87bc-660090a472f6" providerId="ADAL" clId="{BAF40FA9-95F9-4A45-A48C-DFAD2715E462}" dt="2024-11-11T15:47:51.953" v="313" actId="478"/>
          <ac:spMkLst>
            <pc:docMk/>
            <pc:sldMk cId="2061735444" sldId="313"/>
            <ac:spMk id="5" creationId="{1876DCE3-2728-8DBB-C89C-4C35A703B481}"/>
          </ac:spMkLst>
        </pc:spChg>
      </pc:sldChg>
      <pc:sldChg chg="modSp mod">
        <pc:chgData name="Liliana Durán Polanco" userId="32cb8a89-65d0-4909-87bc-660090a472f6" providerId="ADAL" clId="{BAF40FA9-95F9-4A45-A48C-DFAD2715E462}" dt="2024-11-11T15:47:45.783" v="312" actId="403"/>
        <pc:sldMkLst>
          <pc:docMk/>
          <pc:sldMk cId="624488374" sldId="314"/>
        </pc:sldMkLst>
        <pc:spChg chg="mod">
          <ac:chgData name="Liliana Durán Polanco" userId="32cb8a89-65d0-4909-87bc-660090a472f6" providerId="ADAL" clId="{BAF40FA9-95F9-4A45-A48C-DFAD2715E462}" dt="2024-11-11T15:47:45.783" v="312" actId="403"/>
          <ac:spMkLst>
            <pc:docMk/>
            <pc:sldMk cId="624488374" sldId="314"/>
            <ac:spMk id="5" creationId="{1876DCE3-2728-8DBB-C89C-4C35A703B481}"/>
          </ac:spMkLst>
        </pc:spChg>
      </pc:sldChg>
      <pc:sldChg chg="addSp delSp modSp new mod modAnim">
        <pc:chgData name="Liliana Durán Polanco" userId="32cb8a89-65d0-4909-87bc-660090a472f6" providerId="ADAL" clId="{BAF40FA9-95F9-4A45-A48C-DFAD2715E462}" dt="2024-11-11T15:44:09.244" v="170"/>
        <pc:sldMkLst>
          <pc:docMk/>
          <pc:sldMk cId="899985736" sldId="317"/>
        </pc:sldMkLst>
        <pc:spChg chg="del">
          <ac:chgData name="Liliana Durán Polanco" userId="32cb8a89-65d0-4909-87bc-660090a472f6" providerId="ADAL" clId="{BAF40FA9-95F9-4A45-A48C-DFAD2715E462}" dt="2024-11-11T15:35:37.974" v="76" actId="478"/>
          <ac:spMkLst>
            <pc:docMk/>
            <pc:sldMk cId="899985736" sldId="317"/>
            <ac:spMk id="2" creationId="{BD34ACD5-5546-1DF2-7013-36A2E09CFB7A}"/>
          </ac:spMkLst>
        </pc:spChg>
        <pc:spChg chg="mod">
          <ac:chgData name="Liliana Durán Polanco" userId="32cb8a89-65d0-4909-87bc-660090a472f6" providerId="ADAL" clId="{BAF40FA9-95F9-4A45-A48C-DFAD2715E462}" dt="2024-11-11T15:36:55.334" v="97" actId="1076"/>
          <ac:spMkLst>
            <pc:docMk/>
            <pc:sldMk cId="899985736" sldId="317"/>
            <ac:spMk id="3" creationId="{C00CA69A-DAB1-D39D-EEA2-D6A6D8BAE39E}"/>
          </ac:spMkLst>
        </pc:spChg>
        <pc:spChg chg="del">
          <ac:chgData name="Liliana Durán Polanco" userId="32cb8a89-65d0-4909-87bc-660090a472f6" providerId="ADAL" clId="{BAF40FA9-95F9-4A45-A48C-DFAD2715E462}" dt="2024-11-11T15:35:33.266" v="75" actId="478"/>
          <ac:spMkLst>
            <pc:docMk/>
            <pc:sldMk cId="899985736" sldId="317"/>
            <ac:spMk id="4" creationId="{6A7A564A-5808-B55D-6888-F347F2EAF796}"/>
          </ac:spMkLst>
        </pc:spChg>
        <pc:spChg chg="add del mod">
          <ac:chgData name="Liliana Durán Polanco" userId="32cb8a89-65d0-4909-87bc-660090a472f6" providerId="ADAL" clId="{BAF40FA9-95F9-4A45-A48C-DFAD2715E462}" dt="2024-11-11T15:42:44.361" v="116" actId="478"/>
          <ac:spMkLst>
            <pc:docMk/>
            <pc:sldMk cId="899985736" sldId="317"/>
            <ac:spMk id="14" creationId="{DE17934C-768E-5A2A-B4C7-8E6AFEAA94DC}"/>
          </ac:spMkLst>
        </pc:spChg>
        <pc:spChg chg="add mod">
          <ac:chgData name="Liliana Durán Polanco" userId="32cb8a89-65d0-4909-87bc-660090a472f6" providerId="ADAL" clId="{BAF40FA9-95F9-4A45-A48C-DFAD2715E462}" dt="2024-11-11T15:43:12.463" v="130" actId="1076"/>
          <ac:spMkLst>
            <pc:docMk/>
            <pc:sldMk cId="899985736" sldId="317"/>
            <ac:spMk id="15" creationId="{2FD5C078-71F9-9298-32D2-387A5DE69512}"/>
          </ac:spMkLst>
        </pc:spChg>
        <pc:spChg chg="add mod">
          <ac:chgData name="Liliana Durán Polanco" userId="32cb8a89-65d0-4909-87bc-660090a472f6" providerId="ADAL" clId="{BAF40FA9-95F9-4A45-A48C-DFAD2715E462}" dt="2024-11-11T15:43:35.975" v="155" actId="14100"/>
          <ac:spMkLst>
            <pc:docMk/>
            <pc:sldMk cId="899985736" sldId="317"/>
            <ac:spMk id="16" creationId="{D2C744CE-9E09-0E96-BAD7-5AFC1750AE32}"/>
          </ac:spMkLst>
        </pc:spChg>
        <pc:spChg chg="add mod">
          <ac:chgData name="Liliana Durán Polanco" userId="32cb8a89-65d0-4909-87bc-660090a472f6" providerId="ADAL" clId="{BAF40FA9-95F9-4A45-A48C-DFAD2715E462}" dt="2024-11-11T15:43:33.960" v="154" actId="14100"/>
          <ac:spMkLst>
            <pc:docMk/>
            <pc:sldMk cId="899985736" sldId="317"/>
            <ac:spMk id="17" creationId="{8632AC3B-B624-16D4-82DC-F4391FCD0145}"/>
          </ac:spMkLst>
        </pc:spChg>
        <pc:spChg chg="add mod">
          <ac:chgData name="Liliana Durán Polanco" userId="32cb8a89-65d0-4909-87bc-660090a472f6" providerId="ADAL" clId="{BAF40FA9-95F9-4A45-A48C-DFAD2715E462}" dt="2024-11-11T15:43:47.375" v="166" actId="1076"/>
          <ac:spMkLst>
            <pc:docMk/>
            <pc:sldMk cId="899985736" sldId="317"/>
            <ac:spMk id="18" creationId="{641D981F-D9BF-9628-3292-6FF22489DB2E}"/>
          </ac:spMkLst>
        </pc:spChg>
        <pc:spChg chg="add mod">
          <ac:chgData name="Liliana Durán Polanco" userId="32cb8a89-65d0-4909-87bc-660090a472f6" providerId="ADAL" clId="{BAF40FA9-95F9-4A45-A48C-DFAD2715E462}" dt="2024-11-11T15:44:09.244" v="170"/>
          <ac:spMkLst>
            <pc:docMk/>
            <pc:sldMk cId="899985736" sldId="317"/>
            <ac:spMk id="19" creationId="{C21139E7-0E8D-44A2-955C-E4D404B16FC6}"/>
          </ac:spMkLst>
        </pc:spChg>
        <pc:picChg chg="add mod">
          <ac:chgData name="Liliana Durán Polanco" userId="32cb8a89-65d0-4909-87bc-660090a472f6" providerId="ADAL" clId="{BAF40FA9-95F9-4A45-A48C-DFAD2715E462}" dt="2024-11-11T15:38:26.847" v="99" actId="1076"/>
          <ac:picMkLst>
            <pc:docMk/>
            <pc:sldMk cId="899985736" sldId="317"/>
            <ac:picMk id="6" creationId="{2087D7BB-2B1B-E7ED-89F9-E4ACFC8113BC}"/>
          </ac:picMkLst>
        </pc:picChg>
        <pc:cxnChg chg="add mod">
          <ac:chgData name="Liliana Durán Polanco" userId="32cb8a89-65d0-4909-87bc-660090a472f6" providerId="ADAL" clId="{BAF40FA9-95F9-4A45-A48C-DFAD2715E462}" dt="2024-11-11T15:42:23.955" v="110" actId="208"/>
          <ac:cxnSpMkLst>
            <pc:docMk/>
            <pc:sldMk cId="899985736" sldId="317"/>
            <ac:cxnSpMk id="8" creationId="{49C0EDA2-EB64-03EA-040F-A4C6A8785B3B}"/>
          </ac:cxnSpMkLst>
        </pc:cxnChg>
        <pc:cxnChg chg="add mod">
          <ac:chgData name="Liliana Durán Polanco" userId="32cb8a89-65d0-4909-87bc-660090a472f6" providerId="ADAL" clId="{BAF40FA9-95F9-4A45-A48C-DFAD2715E462}" dt="2024-11-11T15:42:23.955" v="110" actId="208"/>
          <ac:cxnSpMkLst>
            <pc:docMk/>
            <pc:sldMk cId="899985736" sldId="317"/>
            <ac:cxnSpMk id="9" creationId="{8D5ED1AC-85BC-BF13-4376-94FD063DE7AE}"/>
          </ac:cxnSpMkLst>
        </pc:cxnChg>
        <pc:cxnChg chg="add mod">
          <ac:chgData name="Liliana Durán Polanco" userId="32cb8a89-65d0-4909-87bc-660090a472f6" providerId="ADAL" clId="{BAF40FA9-95F9-4A45-A48C-DFAD2715E462}" dt="2024-11-11T15:42:23.955" v="110" actId="208"/>
          <ac:cxnSpMkLst>
            <pc:docMk/>
            <pc:sldMk cId="899985736" sldId="317"/>
            <ac:cxnSpMk id="11" creationId="{182F8000-0C6D-C8BE-D36B-656079EDA50D}"/>
          </ac:cxnSpMkLst>
        </pc:cxnChg>
      </pc:sldChg>
      <pc:sldChg chg="addSp modSp add mod modTransition modAnim">
        <pc:chgData name="Liliana Durán Polanco" userId="32cb8a89-65d0-4909-87bc-660090a472f6" providerId="ADAL" clId="{BAF40FA9-95F9-4A45-A48C-DFAD2715E462}" dt="2024-11-11T15:46:29.879" v="230" actId="1076"/>
        <pc:sldMkLst>
          <pc:docMk/>
          <pc:sldMk cId="1272332352" sldId="318"/>
        </pc:sldMkLst>
        <pc:spChg chg="add mod">
          <ac:chgData name="Liliana Durán Polanco" userId="32cb8a89-65d0-4909-87bc-660090a472f6" providerId="ADAL" clId="{BAF40FA9-95F9-4A45-A48C-DFAD2715E462}" dt="2024-11-11T15:45:35.006" v="189" actId="1076"/>
          <ac:spMkLst>
            <pc:docMk/>
            <pc:sldMk cId="1272332352" sldId="318"/>
            <ac:spMk id="5" creationId="{6D9E820B-0227-4E7B-D558-2ECB4D8CECCB}"/>
          </ac:spMkLst>
        </pc:spChg>
        <pc:spChg chg="add mod">
          <ac:chgData name="Liliana Durán Polanco" userId="32cb8a89-65d0-4909-87bc-660090a472f6" providerId="ADAL" clId="{BAF40FA9-95F9-4A45-A48C-DFAD2715E462}" dt="2024-11-11T15:46:29.879" v="230" actId="1076"/>
          <ac:spMkLst>
            <pc:docMk/>
            <pc:sldMk cId="1272332352" sldId="318"/>
            <ac:spMk id="7" creationId="{EA097F4E-82EB-F787-6406-BB7AA1A12DFF}"/>
          </ac:spMkLst>
        </pc:spChg>
        <pc:spChg chg="mod">
          <ac:chgData name="Liliana Durán Polanco" userId="32cb8a89-65d0-4909-87bc-660090a472f6" providerId="ADAL" clId="{BAF40FA9-95F9-4A45-A48C-DFAD2715E462}" dt="2024-11-11T15:44:35.039" v="174" actId="1076"/>
          <ac:spMkLst>
            <pc:docMk/>
            <pc:sldMk cId="1272332352" sldId="318"/>
            <ac:spMk id="15" creationId="{2149E64F-5407-8E22-2934-3A3CF980B4E7}"/>
          </ac:spMkLst>
        </pc:spChg>
        <pc:spChg chg="mod">
          <ac:chgData name="Liliana Durán Polanco" userId="32cb8a89-65d0-4909-87bc-660090a472f6" providerId="ADAL" clId="{BAF40FA9-95F9-4A45-A48C-DFAD2715E462}" dt="2024-11-11T15:44:35.039" v="174" actId="1076"/>
          <ac:spMkLst>
            <pc:docMk/>
            <pc:sldMk cId="1272332352" sldId="318"/>
            <ac:spMk id="16" creationId="{88310F60-63A1-F520-4D59-E882E5508A41}"/>
          </ac:spMkLst>
        </pc:spChg>
        <pc:spChg chg="mod">
          <ac:chgData name="Liliana Durán Polanco" userId="32cb8a89-65d0-4909-87bc-660090a472f6" providerId="ADAL" clId="{BAF40FA9-95F9-4A45-A48C-DFAD2715E462}" dt="2024-11-11T15:44:35.039" v="174" actId="1076"/>
          <ac:spMkLst>
            <pc:docMk/>
            <pc:sldMk cId="1272332352" sldId="318"/>
            <ac:spMk id="17" creationId="{DEB11C5B-8B9E-92A7-D03E-A7733B513FC5}"/>
          </ac:spMkLst>
        </pc:spChg>
        <pc:spChg chg="mod">
          <ac:chgData name="Liliana Durán Polanco" userId="32cb8a89-65d0-4909-87bc-660090a472f6" providerId="ADAL" clId="{BAF40FA9-95F9-4A45-A48C-DFAD2715E462}" dt="2024-11-11T15:44:35.039" v="174" actId="1076"/>
          <ac:spMkLst>
            <pc:docMk/>
            <pc:sldMk cId="1272332352" sldId="318"/>
            <ac:spMk id="18" creationId="{FDC80C3C-A827-3E01-D70B-4EC7584D4651}"/>
          </ac:spMkLst>
        </pc:spChg>
        <pc:picChg chg="add mod">
          <ac:chgData name="Liliana Durán Polanco" userId="32cb8a89-65d0-4909-87bc-660090a472f6" providerId="ADAL" clId="{BAF40FA9-95F9-4A45-A48C-DFAD2715E462}" dt="2024-11-11T15:45:49.262" v="193" actId="1076"/>
          <ac:picMkLst>
            <pc:docMk/>
            <pc:sldMk cId="1272332352" sldId="318"/>
            <ac:picMk id="4" creationId="{F855917A-8919-A265-CE00-8DB041C91BCF}"/>
          </ac:picMkLst>
        </pc:picChg>
        <pc:picChg chg="mod">
          <ac:chgData name="Liliana Durán Polanco" userId="32cb8a89-65d0-4909-87bc-660090a472f6" providerId="ADAL" clId="{BAF40FA9-95F9-4A45-A48C-DFAD2715E462}" dt="2024-11-11T15:44:35.039" v="174" actId="1076"/>
          <ac:picMkLst>
            <pc:docMk/>
            <pc:sldMk cId="1272332352" sldId="318"/>
            <ac:picMk id="6" creationId="{CA99F60A-1375-3EC8-8C37-03F76CC3DD66}"/>
          </ac:picMkLst>
        </pc:picChg>
        <pc:cxnChg chg="mod">
          <ac:chgData name="Liliana Durán Polanco" userId="32cb8a89-65d0-4909-87bc-660090a472f6" providerId="ADAL" clId="{BAF40FA9-95F9-4A45-A48C-DFAD2715E462}" dt="2024-11-11T15:44:35.039" v="174" actId="1076"/>
          <ac:cxnSpMkLst>
            <pc:docMk/>
            <pc:sldMk cId="1272332352" sldId="318"/>
            <ac:cxnSpMk id="8" creationId="{4A883B20-3723-F6B3-460A-B205B5BD9B1B}"/>
          </ac:cxnSpMkLst>
        </pc:cxnChg>
        <pc:cxnChg chg="mod">
          <ac:chgData name="Liliana Durán Polanco" userId="32cb8a89-65d0-4909-87bc-660090a472f6" providerId="ADAL" clId="{BAF40FA9-95F9-4A45-A48C-DFAD2715E462}" dt="2024-11-11T15:44:35.039" v="174" actId="1076"/>
          <ac:cxnSpMkLst>
            <pc:docMk/>
            <pc:sldMk cId="1272332352" sldId="318"/>
            <ac:cxnSpMk id="9" creationId="{5E7F6BB9-19C6-0A81-F895-206E534D7D94}"/>
          </ac:cxnSpMkLst>
        </pc:cxnChg>
        <pc:cxnChg chg="mod">
          <ac:chgData name="Liliana Durán Polanco" userId="32cb8a89-65d0-4909-87bc-660090a472f6" providerId="ADAL" clId="{BAF40FA9-95F9-4A45-A48C-DFAD2715E462}" dt="2024-11-11T15:44:35.039" v="174" actId="1076"/>
          <ac:cxnSpMkLst>
            <pc:docMk/>
            <pc:sldMk cId="1272332352" sldId="318"/>
            <ac:cxnSpMk id="11" creationId="{9AEA21F8-2331-4366-A05F-B59C1A0502BE}"/>
          </ac:cxnSpMkLst>
        </pc:cxnChg>
      </pc:sldChg>
      <pc:sldChg chg="new del">
        <pc:chgData name="Liliana Durán Polanco" userId="32cb8a89-65d0-4909-87bc-660090a472f6" providerId="ADAL" clId="{BAF40FA9-95F9-4A45-A48C-DFAD2715E462}" dt="2024-11-11T15:48:31.691" v="321" actId="47"/>
        <pc:sldMkLst>
          <pc:docMk/>
          <pc:sldMk cId="3145812064" sldId="319"/>
        </pc:sldMkLst>
      </pc:sldChg>
      <pc:sldChg chg="addSp delSp modSp new mod">
        <pc:chgData name="Liliana Durán Polanco" userId="32cb8a89-65d0-4909-87bc-660090a472f6" providerId="ADAL" clId="{BAF40FA9-95F9-4A45-A48C-DFAD2715E462}" dt="2024-11-11T15:50:37.488" v="367" actId="1440"/>
        <pc:sldMkLst>
          <pc:docMk/>
          <pc:sldMk cId="579560064" sldId="320"/>
        </pc:sldMkLst>
        <pc:spChg chg="add del mod">
          <ac:chgData name="Liliana Durán Polanco" userId="32cb8a89-65d0-4909-87bc-660090a472f6" providerId="ADAL" clId="{BAF40FA9-95F9-4A45-A48C-DFAD2715E462}" dt="2024-11-11T15:48:38.863" v="323" actId="478"/>
          <ac:spMkLst>
            <pc:docMk/>
            <pc:sldMk cId="579560064" sldId="320"/>
            <ac:spMk id="2" creationId="{CE3F7F10-C967-B0E2-3AB6-43F828185565}"/>
          </ac:spMkLst>
        </pc:spChg>
        <pc:spChg chg="add mod">
          <ac:chgData name="Liliana Durán Polanco" userId="32cb8a89-65d0-4909-87bc-660090a472f6" providerId="ADAL" clId="{BAF40FA9-95F9-4A45-A48C-DFAD2715E462}" dt="2024-11-11T15:48:56.232" v="351" actId="20577"/>
          <ac:spMkLst>
            <pc:docMk/>
            <pc:sldMk cId="579560064" sldId="320"/>
            <ac:spMk id="3" creationId="{3DC11E12-FE61-6448-E5BF-09F0A164378D}"/>
          </ac:spMkLst>
        </pc:spChg>
        <pc:picChg chg="add mod">
          <ac:chgData name="Liliana Durán Polanco" userId="32cb8a89-65d0-4909-87bc-660090a472f6" providerId="ADAL" clId="{BAF40FA9-95F9-4A45-A48C-DFAD2715E462}" dt="2024-11-11T15:49:47.839" v="363" actId="1076"/>
          <ac:picMkLst>
            <pc:docMk/>
            <pc:sldMk cId="579560064" sldId="320"/>
            <ac:picMk id="5" creationId="{FFED5226-2BAA-0C7B-F6D4-B0DCFFBAC65A}"/>
          </ac:picMkLst>
        </pc:picChg>
        <pc:picChg chg="add mod">
          <ac:chgData name="Liliana Durán Polanco" userId="32cb8a89-65d0-4909-87bc-660090a472f6" providerId="ADAL" clId="{BAF40FA9-95F9-4A45-A48C-DFAD2715E462}" dt="2024-11-11T15:50:37.488" v="367" actId="1440"/>
          <ac:picMkLst>
            <pc:docMk/>
            <pc:sldMk cId="579560064" sldId="320"/>
            <ac:picMk id="7" creationId="{5DF392E2-2F3E-79FD-642F-7888CF1F036C}"/>
          </ac:picMkLst>
        </pc:picChg>
      </pc:sldChg>
      <pc:sldChg chg="addSp modSp add mod ord">
        <pc:chgData name="Liliana Durán Polanco" userId="32cb8a89-65d0-4909-87bc-660090a472f6" providerId="ADAL" clId="{BAF40FA9-95F9-4A45-A48C-DFAD2715E462}" dt="2024-11-11T15:59:09.586" v="473"/>
        <pc:sldMkLst>
          <pc:docMk/>
          <pc:sldMk cId="1774309882" sldId="321"/>
        </pc:sldMkLst>
        <pc:spChg chg="add mod">
          <ac:chgData name="Liliana Durán Polanco" userId="32cb8a89-65d0-4909-87bc-660090a472f6" providerId="ADAL" clId="{BAF40FA9-95F9-4A45-A48C-DFAD2715E462}" dt="2024-11-11T15:56:41.471" v="430" actId="1076"/>
          <ac:spMkLst>
            <pc:docMk/>
            <pc:sldMk cId="1774309882" sldId="321"/>
            <ac:spMk id="4" creationId="{F04E4A59-DCE1-8642-00E7-CB06730607FB}"/>
          </ac:spMkLst>
        </pc:spChg>
        <pc:spChg chg="mod">
          <ac:chgData name="Liliana Durán Polanco" userId="32cb8a89-65d0-4909-87bc-660090a472f6" providerId="ADAL" clId="{BAF40FA9-95F9-4A45-A48C-DFAD2715E462}" dt="2024-11-11T15:57:10.438" v="457" actId="14100"/>
          <ac:spMkLst>
            <pc:docMk/>
            <pc:sldMk cId="1774309882" sldId="321"/>
            <ac:spMk id="5" creationId="{20C0916B-BC62-3E73-8832-CDED1F2275BB}"/>
          </ac:spMkLst>
        </pc:spChg>
        <pc:spChg chg="add mod">
          <ac:chgData name="Liliana Durán Polanco" userId="32cb8a89-65d0-4909-87bc-660090a472f6" providerId="ADAL" clId="{BAF40FA9-95F9-4A45-A48C-DFAD2715E462}" dt="2024-11-11T15:56:51.652" v="453" actId="1036"/>
          <ac:spMkLst>
            <pc:docMk/>
            <pc:sldMk cId="1774309882" sldId="321"/>
            <ac:spMk id="8" creationId="{4132C6B9-39D9-75F3-AE02-90876FF9A3AE}"/>
          </ac:spMkLst>
        </pc:spChg>
        <pc:spChg chg="add mod">
          <ac:chgData name="Liliana Durán Polanco" userId="32cb8a89-65d0-4909-87bc-660090a472f6" providerId="ADAL" clId="{BAF40FA9-95F9-4A45-A48C-DFAD2715E462}" dt="2024-11-11T15:56:51.652" v="453" actId="1036"/>
          <ac:spMkLst>
            <pc:docMk/>
            <pc:sldMk cId="1774309882" sldId="321"/>
            <ac:spMk id="9" creationId="{CEF82901-9B0B-0067-13DF-56618FA0F6C5}"/>
          </ac:spMkLst>
        </pc:spChg>
        <pc:spChg chg="add mod">
          <ac:chgData name="Liliana Durán Polanco" userId="32cb8a89-65d0-4909-87bc-660090a472f6" providerId="ADAL" clId="{BAF40FA9-95F9-4A45-A48C-DFAD2715E462}" dt="2024-11-11T15:57:06.351" v="456" actId="1076"/>
          <ac:spMkLst>
            <pc:docMk/>
            <pc:sldMk cId="1774309882" sldId="321"/>
            <ac:spMk id="10" creationId="{0866F02E-EADB-5753-1182-508E1214B7EA}"/>
          </ac:spMkLst>
        </pc:spChg>
        <pc:spChg chg="add mod">
          <ac:chgData name="Liliana Durán Polanco" userId="32cb8a89-65d0-4909-87bc-660090a472f6" providerId="ADAL" clId="{BAF40FA9-95F9-4A45-A48C-DFAD2715E462}" dt="2024-11-11T15:57:21.007" v="460" actId="1076"/>
          <ac:spMkLst>
            <pc:docMk/>
            <pc:sldMk cId="1774309882" sldId="321"/>
            <ac:spMk id="11" creationId="{AF3299D1-78A7-5A1A-CBB2-868CBAB998CF}"/>
          </ac:spMkLst>
        </pc:spChg>
        <pc:picChg chg="add mod">
          <ac:chgData name="Liliana Durán Polanco" userId="32cb8a89-65d0-4909-87bc-660090a472f6" providerId="ADAL" clId="{BAF40FA9-95F9-4A45-A48C-DFAD2715E462}" dt="2024-11-11T15:55:56.922" v="410" actId="1076"/>
          <ac:picMkLst>
            <pc:docMk/>
            <pc:sldMk cId="1774309882" sldId="321"/>
            <ac:picMk id="2" creationId="{C03D866B-7BD0-548E-ADCD-C9EDCA9FA5FE}"/>
          </ac:picMkLst>
        </pc:picChg>
        <pc:picChg chg="add mod">
          <ac:chgData name="Liliana Durán Polanco" userId="32cb8a89-65d0-4909-87bc-660090a472f6" providerId="ADAL" clId="{BAF40FA9-95F9-4A45-A48C-DFAD2715E462}" dt="2024-11-11T15:56:42.374" v="431" actId="1076"/>
          <ac:picMkLst>
            <pc:docMk/>
            <pc:sldMk cId="1774309882" sldId="321"/>
            <ac:picMk id="3" creationId="{233FBAAF-EC15-784F-B2FD-640792C22BC1}"/>
          </ac:picMkLst>
        </pc:picChg>
        <pc:picChg chg="add mod">
          <ac:chgData name="Liliana Durán Polanco" userId="32cb8a89-65d0-4909-87bc-660090a472f6" providerId="ADAL" clId="{BAF40FA9-95F9-4A45-A48C-DFAD2715E462}" dt="2024-11-11T15:56:51.652" v="453" actId="1036"/>
          <ac:picMkLst>
            <pc:docMk/>
            <pc:sldMk cId="1774309882" sldId="321"/>
            <ac:picMk id="7" creationId="{96D99846-4589-F8F1-97A4-6F64605B84A1}"/>
          </ac:picMkLst>
        </pc:picChg>
        <pc:picChg chg="add mod">
          <ac:chgData name="Liliana Durán Polanco" userId="32cb8a89-65d0-4909-87bc-660090a472f6" providerId="ADAL" clId="{BAF40FA9-95F9-4A45-A48C-DFAD2715E462}" dt="2024-11-11T15:57:44.023" v="464" actId="1076"/>
          <ac:picMkLst>
            <pc:docMk/>
            <pc:sldMk cId="1774309882" sldId="321"/>
            <ac:picMk id="13" creationId="{47889641-5E59-E64C-A4B6-395398F69E16}"/>
          </ac:picMkLst>
        </pc:picChg>
        <pc:picChg chg="add mod">
          <ac:chgData name="Liliana Durán Polanco" userId="32cb8a89-65d0-4909-87bc-660090a472f6" providerId="ADAL" clId="{BAF40FA9-95F9-4A45-A48C-DFAD2715E462}" dt="2024-11-11T15:58:55.703" v="471" actId="1076"/>
          <ac:picMkLst>
            <pc:docMk/>
            <pc:sldMk cId="1774309882" sldId="321"/>
            <ac:picMk id="15" creationId="{AE0B5E9D-7253-173F-1A1D-33567BA6BBF2}"/>
          </ac:picMkLst>
        </pc:picChg>
        <pc:picChg chg="mod">
          <ac:chgData name="Liliana Durán Polanco" userId="32cb8a89-65d0-4909-87bc-660090a472f6" providerId="ADAL" clId="{BAF40FA9-95F9-4A45-A48C-DFAD2715E462}" dt="2024-11-11T15:56:51.652" v="453" actId="1036"/>
          <ac:picMkLst>
            <pc:docMk/>
            <pc:sldMk cId="1774309882" sldId="321"/>
            <ac:picMk id="1026" creationId="{B55E06CD-F7E3-755A-9F20-2FB32D4A635A}"/>
          </ac:picMkLst>
        </pc:picChg>
        <pc:picChg chg="mod">
          <ac:chgData name="Liliana Durán Polanco" userId="32cb8a89-65d0-4909-87bc-660090a472f6" providerId="ADAL" clId="{BAF40FA9-95F9-4A45-A48C-DFAD2715E462}" dt="2024-11-11T15:57:12.030" v="458" actId="1076"/>
          <ac:picMkLst>
            <pc:docMk/>
            <pc:sldMk cId="1774309882" sldId="321"/>
            <ac:picMk id="1028" creationId="{9F9BCB1B-3928-8EEA-9D43-B9CD546791AF}"/>
          </ac:picMkLst>
        </pc:picChg>
      </pc:sldChg>
    </pc:docChg>
  </pc:docChgLst>
  <pc:docChgLst>
    <pc:chgData name="Liliana Durán Polanco" userId="32cb8a89-65d0-4909-87bc-660090a472f6" providerId="ADAL" clId="{F942AFC1-B333-49AD-9963-4BAC10EE6D63}"/>
    <pc:docChg chg="undo custSel addSld delSld modSld sldOrd addMainMaster delMainMaster">
      <pc:chgData name="Liliana Durán Polanco" userId="32cb8a89-65d0-4909-87bc-660090a472f6" providerId="ADAL" clId="{F942AFC1-B333-49AD-9963-4BAC10EE6D63}" dt="2022-11-15T15:38:35.531" v="334" actId="1076"/>
      <pc:docMkLst>
        <pc:docMk/>
      </pc:docMkLst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5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5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59"/>
        </pc:sldMkLst>
      </pc:sldChg>
      <pc:sldChg chg="addSp delSp modSp mod">
        <pc:chgData name="Liliana Durán Polanco" userId="32cb8a89-65d0-4909-87bc-660090a472f6" providerId="ADAL" clId="{F942AFC1-B333-49AD-9963-4BAC10EE6D63}" dt="2022-11-15T15:20:26.789" v="206" actId="20577"/>
        <pc:sldMkLst>
          <pc:docMk/>
          <pc:sldMk cId="0" sldId="260"/>
        </pc:sldMkLst>
        <pc:spChg chg="del">
          <ac:chgData name="Liliana Durán Polanco" userId="32cb8a89-65d0-4909-87bc-660090a472f6" providerId="ADAL" clId="{F942AFC1-B333-49AD-9963-4BAC10EE6D63}" dt="2022-11-15T15:13:08.705" v="106" actId="478"/>
          <ac:spMkLst>
            <pc:docMk/>
            <pc:sldMk cId="0" sldId="260"/>
            <ac:spMk id="1260" creationId="{00000000-0000-0000-0000-000000000000}"/>
          </ac:spMkLst>
        </pc:spChg>
        <pc:spChg chg="mod">
          <ac:chgData name="Liliana Durán Polanco" userId="32cb8a89-65d0-4909-87bc-660090a472f6" providerId="ADAL" clId="{F942AFC1-B333-49AD-9963-4BAC10EE6D63}" dt="2022-11-15T15:20:26.789" v="206" actId="20577"/>
          <ac:spMkLst>
            <pc:docMk/>
            <pc:sldMk cId="0" sldId="260"/>
            <ac:spMk id="1274" creationId="{00000000-0000-0000-0000-000000000000}"/>
          </ac:spMkLst>
        </pc:spChg>
        <pc:picChg chg="add mod">
          <ac:chgData name="Liliana Durán Polanco" userId="32cb8a89-65d0-4909-87bc-660090a472f6" providerId="ADAL" clId="{F942AFC1-B333-49AD-9963-4BAC10EE6D63}" dt="2022-11-15T15:02:35.742" v="62" actId="14100"/>
          <ac:picMkLst>
            <pc:docMk/>
            <pc:sldMk cId="0" sldId="260"/>
            <ac:picMk id="3" creationId="{44D84AEB-4CA6-57A5-FB69-792F54CF7BD6}"/>
          </ac:picMkLst>
        </pc:picChg>
        <pc:picChg chg="add mod">
          <ac:chgData name="Liliana Durán Polanco" userId="32cb8a89-65d0-4909-87bc-660090a472f6" providerId="ADAL" clId="{F942AFC1-B333-49AD-9963-4BAC10EE6D63}" dt="2022-11-15T15:14:06.615" v="112" actId="1076"/>
          <ac:picMkLst>
            <pc:docMk/>
            <pc:sldMk cId="0" sldId="260"/>
            <ac:picMk id="5" creationId="{0BF687A2-C104-F8AC-350B-5172968C75AC}"/>
          </ac:picMkLst>
        </pc:picChg>
        <pc:picChg chg="add mod">
          <ac:chgData name="Liliana Durán Polanco" userId="32cb8a89-65d0-4909-87bc-660090a472f6" providerId="ADAL" clId="{F942AFC1-B333-49AD-9963-4BAC10EE6D63}" dt="2022-11-15T15:02:05.430" v="48" actId="1076"/>
          <ac:picMkLst>
            <pc:docMk/>
            <pc:sldMk cId="0" sldId="260"/>
            <ac:picMk id="7" creationId="{2FEEC2DF-C708-9005-CA72-62F60F150EB3}"/>
          </ac:picMkLst>
        </pc:picChg>
        <pc:picChg chg="add mod">
          <ac:chgData name="Liliana Durán Polanco" userId="32cb8a89-65d0-4909-87bc-660090a472f6" providerId="ADAL" clId="{F942AFC1-B333-49AD-9963-4BAC10EE6D63}" dt="2022-11-15T15:14:04.895" v="111" actId="1076"/>
          <ac:picMkLst>
            <pc:docMk/>
            <pc:sldMk cId="0" sldId="260"/>
            <ac:picMk id="9" creationId="{AD6BE59B-3679-91D9-27D3-C9928D14AFBC}"/>
          </ac:picMkLst>
        </pc:picChg>
        <pc:picChg chg="add mod">
          <ac:chgData name="Liliana Durán Polanco" userId="32cb8a89-65d0-4909-87bc-660090a472f6" providerId="ADAL" clId="{F942AFC1-B333-49AD-9963-4BAC10EE6D63}" dt="2022-11-15T15:14:09.752" v="113" actId="1076"/>
          <ac:picMkLst>
            <pc:docMk/>
            <pc:sldMk cId="0" sldId="260"/>
            <ac:picMk id="11" creationId="{95217A3A-1389-BED3-EB8E-A9EEB3C134A0}"/>
          </ac:picMkLst>
        </pc:picChg>
        <pc:picChg chg="del">
          <ac:chgData name="Liliana Durán Polanco" userId="32cb8a89-65d0-4909-87bc-660090a472f6" providerId="ADAL" clId="{F942AFC1-B333-49AD-9963-4BAC10EE6D63}" dt="2022-11-15T15:12:42.574" v="92" actId="478"/>
          <ac:picMkLst>
            <pc:docMk/>
            <pc:sldMk cId="0" sldId="260"/>
            <ac:picMk id="1302" creationId="{00000000-0000-0000-0000-000000000000}"/>
          </ac:picMkLst>
        </pc:picChg>
        <pc:picChg chg="mod">
          <ac:chgData name="Liliana Durán Polanco" userId="32cb8a89-65d0-4909-87bc-660090a472f6" providerId="ADAL" clId="{F942AFC1-B333-49AD-9963-4BAC10EE6D63}" dt="2022-11-15T15:13:03.264" v="102" actId="1076"/>
          <ac:picMkLst>
            <pc:docMk/>
            <pc:sldMk cId="0" sldId="260"/>
            <ac:picMk id="1308" creationId="{00000000-0000-0000-0000-000000000000}"/>
          </ac:picMkLst>
        </pc:picChg>
        <pc:picChg chg="del">
          <ac:chgData name="Liliana Durán Polanco" userId="32cb8a89-65d0-4909-87bc-660090a472f6" providerId="ADAL" clId="{F942AFC1-B333-49AD-9963-4BAC10EE6D63}" dt="2022-11-15T15:12:44.010" v="93" actId="478"/>
          <ac:picMkLst>
            <pc:docMk/>
            <pc:sldMk cId="0" sldId="260"/>
            <ac:picMk id="1309" creationId="{00000000-0000-0000-0000-000000000000}"/>
          </ac:picMkLst>
        </pc:picChg>
      </pc:sldChg>
      <pc:sldChg chg="addSp delSp modSp add del mod ord modNotes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1"/>
        </pc:sldMkLst>
        <pc:spChg chg="add del mod">
          <ac:chgData name="Liliana Durán Polanco" userId="32cb8a89-65d0-4909-87bc-660090a472f6" providerId="ADAL" clId="{F942AFC1-B333-49AD-9963-4BAC10EE6D63}" dt="2022-11-15T15:03:02.833" v="65" actId="478"/>
          <ac:spMkLst>
            <pc:docMk/>
            <pc:sldMk cId="0" sldId="261"/>
            <ac:spMk id="3" creationId="{0AC9FACE-7805-B7B4-3A59-A6CA154A2581}"/>
          </ac:spMkLst>
        </pc:spChg>
        <pc:spChg chg="mod">
          <ac:chgData name="Liliana Durán Polanco" userId="32cb8a89-65d0-4909-87bc-660090a472f6" providerId="ADAL" clId="{F942AFC1-B333-49AD-9963-4BAC10EE6D63}" dt="2022-11-14T17:11:49.522" v="33" actId="20577"/>
          <ac:spMkLst>
            <pc:docMk/>
            <pc:sldMk cId="0" sldId="261"/>
            <ac:spMk id="1320" creationId="{00000000-0000-0000-0000-000000000000}"/>
          </ac:spMkLst>
        </pc:spChg>
        <pc:spChg chg="del">
          <ac:chgData name="Liliana Durán Polanco" userId="32cb8a89-65d0-4909-87bc-660090a472f6" providerId="ADAL" clId="{F942AFC1-B333-49AD-9963-4BAC10EE6D63}" dt="2022-11-15T15:03:00.448" v="64" actId="478"/>
          <ac:spMkLst>
            <pc:docMk/>
            <pc:sldMk cId="0" sldId="261"/>
            <ac:spMk id="1321" creationId="{00000000-0000-0000-0000-000000000000}"/>
          </ac:spMkLst>
        </pc:spChg>
        <pc:grpChg chg="del">
          <ac:chgData name="Liliana Durán Polanco" userId="32cb8a89-65d0-4909-87bc-660090a472f6" providerId="ADAL" clId="{F942AFC1-B333-49AD-9963-4BAC10EE6D63}" dt="2022-11-15T15:16:23.288" v="126" actId="478"/>
          <ac:grpSpMkLst>
            <pc:docMk/>
            <pc:sldMk cId="0" sldId="261"/>
            <ac:grpSpMk id="1322" creationId="{00000000-0000-0000-0000-000000000000}"/>
          </ac:grpSpMkLst>
        </pc:grpChg>
        <pc:grpChg chg="del">
          <ac:chgData name="Liliana Durán Polanco" userId="32cb8a89-65d0-4909-87bc-660090a472f6" providerId="ADAL" clId="{F942AFC1-B333-49AD-9963-4BAC10EE6D63}" dt="2022-11-15T15:16:25.524" v="127" actId="478"/>
          <ac:grpSpMkLst>
            <pc:docMk/>
            <pc:sldMk cId="0" sldId="261"/>
            <ac:grpSpMk id="1349" creationId="{00000000-0000-0000-0000-000000000000}"/>
          </ac:grpSpMkLst>
        </pc:grpChg>
        <pc:picChg chg="add mod">
          <ac:chgData name="Liliana Durán Polanco" userId="32cb8a89-65d0-4909-87bc-660090a472f6" providerId="ADAL" clId="{F942AFC1-B333-49AD-9963-4BAC10EE6D63}" dt="2022-11-15T15:15:57.382" v="114" actId="1076"/>
          <ac:picMkLst>
            <pc:docMk/>
            <pc:sldMk cId="0" sldId="261"/>
            <ac:picMk id="4" creationId="{391E0813-DB22-B236-3BE6-7CB20C85B457}"/>
          </ac:picMkLst>
        </pc:picChg>
        <pc:picChg chg="add mod">
          <ac:chgData name="Liliana Durán Polanco" userId="32cb8a89-65d0-4909-87bc-660090a472f6" providerId="ADAL" clId="{F942AFC1-B333-49AD-9963-4BAC10EE6D63}" dt="2022-11-15T15:15:58.926" v="115" actId="1076"/>
          <ac:picMkLst>
            <pc:docMk/>
            <pc:sldMk cId="0" sldId="261"/>
            <ac:picMk id="5" creationId="{3974803E-9F01-0062-2BDD-B263E8F53404}"/>
          </ac:picMkLst>
        </pc:picChg>
        <pc:picChg chg="add mod">
          <ac:chgData name="Liliana Durán Polanco" userId="32cb8a89-65d0-4909-87bc-660090a472f6" providerId="ADAL" clId="{F942AFC1-B333-49AD-9963-4BAC10EE6D63}" dt="2022-11-15T15:16:20.295" v="125" actId="14100"/>
          <ac:picMkLst>
            <pc:docMk/>
            <pc:sldMk cId="0" sldId="261"/>
            <ac:picMk id="6" creationId="{31B054CE-8EC7-9F79-C8A5-852C5D4BF963}"/>
          </ac:picMkLst>
        </pc:picChg>
        <pc:picChg chg="del">
          <ac:chgData name="Liliana Durán Polanco" userId="32cb8a89-65d0-4909-87bc-660090a472f6" providerId="ADAL" clId="{F942AFC1-B333-49AD-9963-4BAC10EE6D63}" dt="2022-11-15T15:03:27.909" v="70" actId="478"/>
          <ac:picMkLst>
            <pc:docMk/>
            <pc:sldMk cId="0" sldId="261"/>
            <ac:picMk id="1348" creationId="{00000000-0000-0000-0000-000000000000}"/>
          </ac:picMkLst>
        </pc:picChg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2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3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4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5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6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69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0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1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2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3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4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5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6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79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0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1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2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3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4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5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6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89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0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1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2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3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4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5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6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299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0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1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2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3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4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5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6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7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8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09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10"/>
        </pc:sldMkLst>
      </pc:sldChg>
      <pc:sldChg chg="add del">
        <pc:chgData name="Liliana Durán Polanco" userId="32cb8a89-65d0-4909-87bc-660090a472f6" providerId="ADAL" clId="{F942AFC1-B333-49AD-9963-4BAC10EE6D63}" dt="2022-11-15T15:29:00.949" v="280" actId="47"/>
        <pc:sldMkLst>
          <pc:docMk/>
          <pc:sldMk cId="0" sldId="311"/>
        </pc:sldMkLst>
      </pc:sldChg>
      <pc:sldChg chg="addSp delSp modSp new mod ord modAnim">
        <pc:chgData name="Liliana Durán Polanco" userId="32cb8a89-65d0-4909-87bc-660090a472f6" providerId="ADAL" clId="{F942AFC1-B333-49AD-9963-4BAC10EE6D63}" dt="2022-11-15T15:28:53.571" v="279"/>
        <pc:sldMkLst>
          <pc:docMk/>
          <pc:sldMk cId="2061735444" sldId="313"/>
        </pc:sldMkLst>
        <pc:spChg chg="del">
          <ac:chgData name="Liliana Durán Polanco" userId="32cb8a89-65d0-4909-87bc-660090a472f6" providerId="ADAL" clId="{F942AFC1-B333-49AD-9963-4BAC10EE6D63}" dt="2022-11-15T15:16:43.290" v="132" actId="478"/>
          <ac:spMkLst>
            <pc:docMk/>
            <pc:sldMk cId="2061735444" sldId="313"/>
            <ac:spMk id="2" creationId="{F745CD74-41BD-C85A-4EE3-03742C33E8D0}"/>
          </ac:spMkLst>
        </pc:spChg>
        <pc:spChg chg="del">
          <ac:chgData name="Liliana Durán Polanco" userId="32cb8a89-65d0-4909-87bc-660090a472f6" providerId="ADAL" clId="{F942AFC1-B333-49AD-9963-4BAC10EE6D63}" dt="2022-11-15T15:16:44.979" v="133" actId="478"/>
          <ac:spMkLst>
            <pc:docMk/>
            <pc:sldMk cId="2061735444" sldId="313"/>
            <ac:spMk id="3" creationId="{2AA8ACAE-3251-8F2B-5559-6D27AB3A5997}"/>
          </ac:spMkLst>
        </pc:spChg>
        <pc:spChg chg="del">
          <ac:chgData name="Liliana Durán Polanco" userId="32cb8a89-65d0-4909-87bc-660090a472f6" providerId="ADAL" clId="{F942AFC1-B333-49AD-9963-4BAC10EE6D63}" dt="2022-11-15T15:16:41.823" v="131" actId="478"/>
          <ac:spMkLst>
            <pc:docMk/>
            <pc:sldMk cId="2061735444" sldId="313"/>
            <ac:spMk id="4" creationId="{FA3EEFDC-2999-E79F-29DD-9D4A8E89DC44}"/>
          </ac:spMkLst>
        </pc:spChg>
        <pc:spChg chg="add mod">
          <ac:chgData name="Liliana Durán Polanco" userId="32cb8a89-65d0-4909-87bc-660090a472f6" providerId="ADAL" clId="{F942AFC1-B333-49AD-9963-4BAC10EE6D63}" dt="2022-11-15T15:20:29.172" v="207" actId="20577"/>
          <ac:spMkLst>
            <pc:docMk/>
            <pc:sldMk cId="2061735444" sldId="313"/>
            <ac:spMk id="5" creationId="{1876DCE3-2728-8DBB-C89C-4C35A703B481}"/>
          </ac:spMkLst>
        </pc:spChg>
        <pc:spChg chg="add mod">
          <ac:chgData name="Liliana Durán Polanco" userId="32cb8a89-65d0-4909-87bc-660090a472f6" providerId="ADAL" clId="{F942AFC1-B333-49AD-9963-4BAC10EE6D63}" dt="2022-11-15T15:23:58.611" v="237" actId="1076"/>
          <ac:spMkLst>
            <pc:docMk/>
            <pc:sldMk cId="2061735444" sldId="313"/>
            <ac:spMk id="21" creationId="{0E95E019-951F-DDC2-4F90-8E7D817E1618}"/>
          </ac:spMkLst>
        </pc:spChg>
        <pc:spChg chg="add mod">
          <ac:chgData name="Liliana Durán Polanco" userId="32cb8a89-65d0-4909-87bc-660090a472f6" providerId="ADAL" clId="{F942AFC1-B333-49AD-9963-4BAC10EE6D63}" dt="2022-11-15T15:27:45.937" v="264" actId="1076"/>
          <ac:spMkLst>
            <pc:docMk/>
            <pc:sldMk cId="2061735444" sldId="313"/>
            <ac:spMk id="39" creationId="{C26A54CA-04F1-95D2-80F9-83143116BB3D}"/>
          </ac:spMkLst>
        </pc:spChg>
        <pc:spChg chg="add mod">
          <ac:chgData name="Liliana Durán Polanco" userId="32cb8a89-65d0-4909-87bc-660090a472f6" providerId="ADAL" clId="{F942AFC1-B333-49AD-9963-4BAC10EE6D63}" dt="2022-11-15T15:27:53.913" v="267" actId="14100"/>
          <ac:spMkLst>
            <pc:docMk/>
            <pc:sldMk cId="2061735444" sldId="313"/>
            <ac:spMk id="40" creationId="{E4F38E69-964F-33E4-9E1E-6502DF88C532}"/>
          </ac:spMkLst>
        </pc:spChg>
        <pc:spChg chg="add mod">
          <ac:chgData name="Liliana Durán Polanco" userId="32cb8a89-65d0-4909-87bc-660090a472f6" providerId="ADAL" clId="{F942AFC1-B333-49AD-9963-4BAC10EE6D63}" dt="2022-11-15T15:28:02.223" v="271" actId="17032"/>
          <ac:spMkLst>
            <pc:docMk/>
            <pc:sldMk cId="2061735444" sldId="313"/>
            <ac:spMk id="41" creationId="{8B5C1E34-07C1-16EF-DB12-DE2F13908D6E}"/>
          </ac:spMkLst>
        </pc:spChg>
        <pc:picChg chg="add del mod">
          <ac:chgData name="Liliana Durán Polanco" userId="32cb8a89-65d0-4909-87bc-660090a472f6" providerId="ADAL" clId="{F942AFC1-B333-49AD-9963-4BAC10EE6D63}" dt="2022-11-15T15:17:03.481" v="140" actId="478"/>
          <ac:picMkLst>
            <pc:docMk/>
            <pc:sldMk cId="2061735444" sldId="313"/>
            <ac:picMk id="6" creationId="{AED05A34-8A5D-0705-B553-DBDD8D99ED01}"/>
          </ac:picMkLst>
        </pc:picChg>
        <pc:picChg chg="add del mod">
          <ac:chgData name="Liliana Durán Polanco" userId="32cb8a89-65d0-4909-87bc-660090a472f6" providerId="ADAL" clId="{F942AFC1-B333-49AD-9963-4BAC10EE6D63}" dt="2022-11-15T15:18:34.530" v="148" actId="478"/>
          <ac:picMkLst>
            <pc:docMk/>
            <pc:sldMk cId="2061735444" sldId="313"/>
            <ac:picMk id="7" creationId="{5B81AB52-DEBE-3E7F-0841-1B89B79DD40E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8" creationId="{7F261DDE-90F6-25DA-2214-46F999ED46C2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9" creationId="{5E8907E6-52FB-776E-FFFA-8231E58DE8A8}"/>
          </ac:picMkLst>
        </pc:picChg>
        <pc:picChg chg="add mod">
          <ac:chgData name="Liliana Durán Polanco" userId="32cb8a89-65d0-4909-87bc-660090a472f6" providerId="ADAL" clId="{F942AFC1-B333-49AD-9963-4BAC10EE6D63}" dt="2022-11-15T15:20:51.324" v="215" actId="1076"/>
          <ac:picMkLst>
            <pc:docMk/>
            <pc:sldMk cId="2061735444" sldId="313"/>
            <ac:picMk id="11" creationId="{D3B298BE-55A8-2D80-1AB6-E20D4EE318B2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13" creationId="{15808B66-8AAD-F882-9B90-4464689F91A1}"/>
          </ac:picMkLst>
        </pc:picChg>
        <pc:picChg chg="add mod">
          <ac:chgData name="Liliana Durán Polanco" userId="32cb8a89-65d0-4909-87bc-660090a472f6" providerId="ADAL" clId="{F942AFC1-B333-49AD-9963-4BAC10EE6D63}" dt="2022-11-15T15:20:09.372" v="176" actId="1076"/>
          <ac:picMkLst>
            <pc:docMk/>
            <pc:sldMk cId="2061735444" sldId="313"/>
            <ac:picMk id="15" creationId="{B34151C2-3CDD-9812-FCF8-C3AC4BC40D1E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17" creationId="{0CAE91AB-74F2-4084-803A-CCB3CBAD0B0A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18" creationId="{7D4DEC1F-699C-EC52-EB1C-146C0C382477}"/>
          </ac:picMkLst>
        </pc:picChg>
        <pc:picChg chg="add mod">
          <ac:chgData name="Liliana Durán Polanco" userId="32cb8a89-65d0-4909-87bc-660090a472f6" providerId="ADAL" clId="{F942AFC1-B333-49AD-9963-4BAC10EE6D63}" dt="2022-11-15T15:23:58.611" v="237" actId="1076"/>
          <ac:picMkLst>
            <pc:docMk/>
            <pc:sldMk cId="2061735444" sldId="313"/>
            <ac:picMk id="19" creationId="{0EF11BDA-2616-E488-E2F3-9F456BDCEE2D}"/>
          </ac:picMkLst>
        </pc:picChg>
        <pc:picChg chg="add mod">
          <ac:chgData name="Liliana Durán Polanco" userId="32cb8a89-65d0-4909-87bc-660090a472f6" providerId="ADAL" clId="{F942AFC1-B333-49AD-9963-4BAC10EE6D63}" dt="2022-11-15T15:22:40.499" v="229" actId="571"/>
          <ac:picMkLst>
            <pc:docMk/>
            <pc:sldMk cId="2061735444" sldId="313"/>
            <ac:picMk id="20" creationId="{618AE5F6-B0D3-7B7D-0762-AFCF6081856C}"/>
          </ac:picMkLst>
        </pc:picChg>
        <pc:cxnChg chg="add mod">
          <ac:chgData name="Liliana Durán Polanco" userId="32cb8a89-65d0-4909-87bc-660090a472f6" providerId="ADAL" clId="{F942AFC1-B333-49AD-9963-4BAC10EE6D63}" dt="2022-11-15T15:26:44.464" v="250" actId="1582"/>
          <ac:cxnSpMkLst>
            <pc:docMk/>
            <pc:sldMk cId="2061735444" sldId="313"/>
            <ac:cxnSpMk id="23" creationId="{4E727B2D-DAEE-5058-ACB2-B9D8C5915138}"/>
          </ac:cxnSpMkLst>
        </pc:cxnChg>
        <pc:cxnChg chg="add mod">
          <ac:chgData name="Liliana Durán Polanco" userId="32cb8a89-65d0-4909-87bc-660090a472f6" providerId="ADAL" clId="{F942AFC1-B333-49AD-9963-4BAC10EE6D63}" dt="2022-11-15T15:26:44.464" v="250" actId="1582"/>
          <ac:cxnSpMkLst>
            <pc:docMk/>
            <pc:sldMk cId="2061735444" sldId="313"/>
            <ac:cxnSpMk id="26" creationId="{57992DB3-BB2E-7A6F-4917-D584742D612F}"/>
          </ac:cxnSpMkLst>
        </pc:cxnChg>
        <pc:cxnChg chg="add mod">
          <ac:chgData name="Liliana Durán Polanco" userId="32cb8a89-65d0-4909-87bc-660090a472f6" providerId="ADAL" clId="{F942AFC1-B333-49AD-9963-4BAC10EE6D63}" dt="2022-11-15T15:26:54.953" v="254" actId="14100"/>
          <ac:cxnSpMkLst>
            <pc:docMk/>
            <pc:sldMk cId="2061735444" sldId="313"/>
            <ac:cxnSpMk id="33" creationId="{FE78BF83-FD3A-3608-3F7B-010766E2A22F}"/>
          </ac:cxnSpMkLst>
        </pc:cxnChg>
        <pc:cxnChg chg="add mod">
          <ac:chgData name="Liliana Durán Polanco" userId="32cb8a89-65d0-4909-87bc-660090a472f6" providerId="ADAL" clId="{F942AFC1-B333-49AD-9963-4BAC10EE6D63}" dt="2022-11-15T15:27:04.478" v="258" actId="14100"/>
          <ac:cxnSpMkLst>
            <pc:docMk/>
            <pc:sldMk cId="2061735444" sldId="313"/>
            <ac:cxnSpMk id="36" creationId="{C46A92F2-5484-6EB4-8BDB-58EBADC005EC}"/>
          </ac:cxnSpMkLst>
        </pc:cxnChg>
      </pc:sldChg>
      <pc:sldChg chg="add del ord modAnim">
        <pc:chgData name="Liliana Durán Polanco" userId="32cb8a89-65d0-4909-87bc-660090a472f6" providerId="ADAL" clId="{F942AFC1-B333-49AD-9963-4BAC10EE6D63}" dt="2022-11-15T15:28:40.435" v="277"/>
        <pc:sldMkLst>
          <pc:docMk/>
          <pc:sldMk cId="624488374" sldId="314"/>
        </pc:sldMkLst>
      </pc:sldChg>
      <pc:sldChg chg="add del">
        <pc:chgData name="Liliana Durán Polanco" userId="32cb8a89-65d0-4909-87bc-660090a472f6" providerId="ADAL" clId="{F942AFC1-B333-49AD-9963-4BAC10EE6D63}" dt="2022-11-15T15:27:15.855" v="259" actId="47"/>
        <pc:sldMkLst>
          <pc:docMk/>
          <pc:sldMk cId="2631597084" sldId="314"/>
        </pc:sldMkLst>
      </pc:sldChg>
      <pc:sldChg chg="addSp delSp modSp new mod">
        <pc:chgData name="Liliana Durán Polanco" userId="32cb8a89-65d0-4909-87bc-660090a472f6" providerId="ADAL" clId="{F942AFC1-B333-49AD-9963-4BAC10EE6D63}" dt="2022-11-15T15:34:20.589" v="306" actId="1076"/>
        <pc:sldMkLst>
          <pc:docMk/>
          <pc:sldMk cId="579056698" sldId="315"/>
        </pc:sldMkLst>
        <pc:spChg chg="del">
          <ac:chgData name="Liliana Durán Polanco" userId="32cb8a89-65d0-4909-87bc-660090a472f6" providerId="ADAL" clId="{F942AFC1-B333-49AD-9963-4BAC10EE6D63}" dt="2022-11-15T15:33:06.606" v="284" actId="478"/>
          <ac:spMkLst>
            <pc:docMk/>
            <pc:sldMk cId="579056698" sldId="315"/>
            <ac:spMk id="2" creationId="{8CDD49D0-BE0B-D674-55CC-BFF1A8FFC8EF}"/>
          </ac:spMkLst>
        </pc:spChg>
        <pc:spChg chg="del">
          <ac:chgData name="Liliana Durán Polanco" userId="32cb8a89-65d0-4909-87bc-660090a472f6" providerId="ADAL" clId="{F942AFC1-B333-49AD-9963-4BAC10EE6D63}" dt="2022-11-15T15:33:02.124" v="282" actId="478"/>
          <ac:spMkLst>
            <pc:docMk/>
            <pc:sldMk cId="579056698" sldId="315"/>
            <ac:spMk id="3" creationId="{69722E77-33A0-1B1B-5AC6-5AC23B26CD37}"/>
          </ac:spMkLst>
        </pc:spChg>
        <pc:spChg chg="del">
          <ac:chgData name="Liliana Durán Polanco" userId="32cb8a89-65d0-4909-87bc-660090a472f6" providerId="ADAL" clId="{F942AFC1-B333-49AD-9963-4BAC10EE6D63}" dt="2022-11-15T15:33:03.641" v="283" actId="478"/>
          <ac:spMkLst>
            <pc:docMk/>
            <pc:sldMk cId="579056698" sldId="315"/>
            <ac:spMk id="4" creationId="{49C733AC-00AF-F0D2-4DA4-950BB0A9ADC1}"/>
          </ac:spMkLst>
        </pc:spChg>
        <pc:spChg chg="add mod">
          <ac:chgData name="Liliana Durán Polanco" userId="32cb8a89-65d0-4909-87bc-660090a472f6" providerId="ADAL" clId="{F942AFC1-B333-49AD-9963-4BAC10EE6D63}" dt="2022-11-15T15:34:20.589" v="306" actId="1076"/>
          <ac:spMkLst>
            <pc:docMk/>
            <pc:sldMk cId="579056698" sldId="315"/>
            <ac:spMk id="5" creationId="{636ACDEA-1768-3958-2225-D4BD0F067F00}"/>
          </ac:spMkLst>
        </pc:spChg>
        <pc:picChg chg="add mod">
          <ac:chgData name="Liliana Durán Polanco" userId="32cb8a89-65d0-4909-87bc-660090a472f6" providerId="ADAL" clId="{F942AFC1-B333-49AD-9963-4BAC10EE6D63}" dt="2022-11-15T15:34:18.077" v="304" actId="1076"/>
          <ac:picMkLst>
            <pc:docMk/>
            <pc:sldMk cId="579056698" sldId="315"/>
            <ac:picMk id="1026" creationId="{F9E69551-1E1C-B282-5E77-795530945B0B}"/>
          </ac:picMkLst>
        </pc:picChg>
        <pc:picChg chg="add mod">
          <ac:chgData name="Liliana Durán Polanco" userId="32cb8a89-65d0-4909-87bc-660090a472f6" providerId="ADAL" clId="{F942AFC1-B333-49AD-9963-4BAC10EE6D63}" dt="2022-11-15T15:34:18.852" v="305" actId="1076"/>
          <ac:picMkLst>
            <pc:docMk/>
            <pc:sldMk cId="579056698" sldId="315"/>
            <ac:picMk id="1028" creationId="{422867AD-1BB6-E447-0DB8-F5E4908915C2}"/>
          </ac:picMkLst>
        </pc:picChg>
      </pc:sldChg>
      <pc:sldChg chg="addSp delSp modSp new mod">
        <pc:chgData name="Liliana Durán Polanco" userId="32cb8a89-65d0-4909-87bc-660090a472f6" providerId="ADAL" clId="{F942AFC1-B333-49AD-9963-4BAC10EE6D63}" dt="2022-11-15T15:38:35.531" v="334" actId="1076"/>
        <pc:sldMkLst>
          <pc:docMk/>
          <pc:sldMk cId="912003113" sldId="316"/>
        </pc:sldMkLst>
        <pc:spChg chg="del">
          <ac:chgData name="Liliana Durán Polanco" userId="32cb8a89-65d0-4909-87bc-660090a472f6" providerId="ADAL" clId="{F942AFC1-B333-49AD-9963-4BAC10EE6D63}" dt="2022-11-15T15:34:36.739" v="308" actId="478"/>
          <ac:spMkLst>
            <pc:docMk/>
            <pc:sldMk cId="912003113" sldId="316"/>
            <ac:spMk id="2" creationId="{2B215197-AA3F-C7FD-AEC2-DB7FAC943746}"/>
          </ac:spMkLst>
        </pc:spChg>
        <pc:spChg chg="del">
          <ac:chgData name="Liliana Durán Polanco" userId="32cb8a89-65d0-4909-87bc-660090a472f6" providerId="ADAL" clId="{F942AFC1-B333-49AD-9963-4BAC10EE6D63}" dt="2022-11-15T15:34:36.739" v="308" actId="478"/>
          <ac:spMkLst>
            <pc:docMk/>
            <pc:sldMk cId="912003113" sldId="316"/>
            <ac:spMk id="3" creationId="{67352DC5-2EB2-4E3B-B9F2-16A3FE82980A}"/>
          </ac:spMkLst>
        </pc:spChg>
        <pc:spChg chg="del">
          <ac:chgData name="Liliana Durán Polanco" userId="32cb8a89-65d0-4909-87bc-660090a472f6" providerId="ADAL" clId="{F942AFC1-B333-49AD-9963-4BAC10EE6D63}" dt="2022-11-15T15:34:36.739" v="308" actId="478"/>
          <ac:spMkLst>
            <pc:docMk/>
            <pc:sldMk cId="912003113" sldId="316"/>
            <ac:spMk id="4" creationId="{B3AE8524-0B3A-9B80-9719-82A9716FB81F}"/>
          </ac:spMkLst>
        </pc:spChg>
        <pc:picChg chg="add mod">
          <ac:chgData name="Liliana Durán Polanco" userId="32cb8a89-65d0-4909-87bc-660090a472f6" providerId="ADAL" clId="{F942AFC1-B333-49AD-9963-4BAC10EE6D63}" dt="2022-11-15T15:38:35.531" v="334" actId="1076"/>
          <ac:picMkLst>
            <pc:docMk/>
            <pc:sldMk cId="912003113" sldId="316"/>
            <ac:picMk id="5" creationId="{8D2119E8-AFFC-8042-87D8-02CDAD3D379D}"/>
          </ac:picMkLst>
        </pc:picChg>
        <pc:picChg chg="add mod">
          <ac:chgData name="Liliana Durán Polanco" userId="32cb8a89-65d0-4909-87bc-660090a472f6" providerId="ADAL" clId="{F942AFC1-B333-49AD-9963-4BAC10EE6D63}" dt="2022-11-15T15:38:34.339" v="333" actId="1076"/>
          <ac:picMkLst>
            <pc:docMk/>
            <pc:sldMk cId="912003113" sldId="316"/>
            <ac:picMk id="7" creationId="{34D900D8-057A-EED3-C75F-81578A5E51C5}"/>
          </ac:picMkLst>
        </pc:picChg>
        <pc:picChg chg="add mod">
          <ac:chgData name="Liliana Durán Polanco" userId="32cb8a89-65d0-4909-87bc-660090a472f6" providerId="ADAL" clId="{F942AFC1-B333-49AD-9963-4BAC10EE6D63}" dt="2022-11-15T15:38:25.131" v="329" actId="1076"/>
          <ac:picMkLst>
            <pc:docMk/>
            <pc:sldMk cId="912003113" sldId="316"/>
            <ac:picMk id="9" creationId="{3B3BEF45-BAA9-E45F-24E7-CA5D4286B0BD}"/>
          </ac:picMkLst>
        </pc:picChg>
      </pc:sldChg>
      <pc:sldMasterChg chg="addSldLayout delSldLayout">
        <pc:chgData name="Liliana Durán Polanco" userId="32cb8a89-65d0-4909-87bc-660090a472f6" providerId="ADAL" clId="{F942AFC1-B333-49AD-9963-4BAC10EE6D63}" dt="2022-11-15T15:29:00.949" v="280" actId="47"/>
        <pc:sldMasterMkLst>
          <pc:docMk/>
          <pc:sldMasterMk cId="0" sldId="2147483677"/>
        </pc:sldMasterMkLst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0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1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2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3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4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5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6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7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59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0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1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2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3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4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5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6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7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8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69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70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71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add del addSldLayout delSldLayout">
        <pc:chgData name="Liliana Durán Polanco" userId="32cb8a89-65d0-4909-87bc-660090a472f6" providerId="ADAL" clId="{F942AFC1-B333-49AD-9963-4BAC10EE6D63}" dt="2022-11-15T15:29:00.949" v="280" actId="47"/>
        <pc:sldMasterMkLst>
          <pc:docMk/>
          <pc:sldMasterMk cId="0" sldId="2147483678"/>
        </pc:sldMasterMkLst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8"/>
            <pc:sldLayoutMk cId="0" sldId="2147483675"/>
          </pc:sldLayoutMkLst>
        </pc:sldLayoutChg>
        <pc:sldLayoutChg chg="add del">
          <pc:chgData name="Liliana Durán Polanco" userId="32cb8a89-65d0-4909-87bc-660090a472f6" providerId="ADAL" clId="{F942AFC1-B333-49AD-9963-4BAC10EE6D63}" dt="2022-11-15T15:29:00.949" v="280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3" r:id="rId4"/>
    <p:sldLayoutId id="214748367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¿Cómo perciben las computadoras?</a:t>
            </a:r>
            <a:endParaRPr dirty="0"/>
          </a:p>
        </p:txBody>
      </p:sp>
      <p:sp>
        <p:nvSpPr>
          <p:cNvPr id="1074" name="Google Shape;1074;p32"/>
          <p:cNvSpPr/>
          <p:nvPr/>
        </p:nvSpPr>
        <p:spPr>
          <a:xfrm>
            <a:off x="822951" y="3743150"/>
            <a:ext cx="47289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950" y="125430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ELD - TINKERKIT SENSOR SHIELD V.2 footprint &amp; symbol by Arduino | SnapEDA">
            <a:extLst>
              <a:ext uri="{FF2B5EF4-FFF2-40B4-BE49-F238E27FC236}">
                <a16:creationId xmlns:a16="http://schemas.microsoft.com/office/drawing/2014/main" id="{F9E69551-1E1C-B282-5E77-795530945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0" y="1175658"/>
            <a:ext cx="2351315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UNO R3 [A000066] Placa de microcontrolador : Amazon.com.mx:  Electrónicos">
            <a:extLst>
              <a:ext uri="{FF2B5EF4-FFF2-40B4-BE49-F238E27FC236}">
                <a16:creationId xmlns:a16="http://schemas.microsoft.com/office/drawing/2014/main" id="{422867AD-1BB6-E447-0DB8-F5E49089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27" y="1175658"/>
            <a:ext cx="2896745" cy="21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uz 4">
            <a:extLst>
              <a:ext uri="{FF2B5EF4-FFF2-40B4-BE49-F238E27FC236}">
                <a16:creationId xmlns:a16="http://schemas.microsoft.com/office/drawing/2014/main" id="{636ACDEA-1768-3958-2225-D4BD0F067F00}"/>
              </a:ext>
            </a:extLst>
          </p:cNvPr>
          <p:cNvSpPr/>
          <p:nvPr/>
        </p:nvSpPr>
        <p:spPr>
          <a:xfrm>
            <a:off x="4341682" y="2111114"/>
            <a:ext cx="460638" cy="440012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905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4D900D8-057A-EED3-C75F-81578A5E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" y="2840938"/>
            <a:ext cx="2998012" cy="22406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3BEF45-BAA9-E45F-24E7-CA5D428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26" y="0"/>
            <a:ext cx="3111075" cy="2372799"/>
          </a:xfrm>
          <a:prstGeom prst="rect">
            <a:avLst/>
          </a:prstGeom>
        </p:spPr>
      </p:pic>
      <p:pic>
        <p:nvPicPr>
          <p:cNvPr id="5" name="Picture 2" descr="SHIELD - TINKERKIT SENSOR SHIELD V.2 footprint &amp; symbol by Arduino | SnapEDA">
            <a:extLst>
              <a:ext uri="{FF2B5EF4-FFF2-40B4-BE49-F238E27FC236}">
                <a16:creationId xmlns:a16="http://schemas.microsoft.com/office/drawing/2014/main" id="{8D2119E8-AFFC-8042-87D8-02CDAD3D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11" y="715664"/>
            <a:ext cx="2998012" cy="299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0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0CA69A-DAB1-D39D-EEA2-D6A6D8BAE39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25361" y="597455"/>
            <a:ext cx="5086845" cy="743700"/>
          </a:xfrm>
        </p:spPr>
        <p:txBody>
          <a:bodyPr/>
          <a:lstStyle/>
          <a:p>
            <a:r>
              <a:rPr lang="es-MX" sz="4400" dirty="0"/>
              <a:t>¿Cómo perciben los humanos?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2087D7BB-2B1B-E7ED-89F9-E4ACFC81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8406" y="1894219"/>
            <a:ext cx="1911587" cy="285844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9C0EDA2-EB64-03EA-040F-A4C6A8785B3B}"/>
              </a:ext>
            </a:extLst>
          </p:cNvPr>
          <p:cNvCxnSpPr/>
          <p:nvPr/>
        </p:nvCxnSpPr>
        <p:spPr>
          <a:xfrm>
            <a:off x="5287297" y="2986548"/>
            <a:ext cx="1467464" cy="1991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D5ED1AC-85BC-BF13-4376-94FD063DE7AE}"/>
              </a:ext>
            </a:extLst>
          </p:cNvPr>
          <p:cNvCxnSpPr>
            <a:cxnSpLocks/>
          </p:cNvCxnSpPr>
          <p:nvPr/>
        </p:nvCxnSpPr>
        <p:spPr>
          <a:xfrm>
            <a:off x="5456903" y="3662517"/>
            <a:ext cx="154612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82F8000-0C6D-C8BE-D36B-656079EDA50D}"/>
              </a:ext>
            </a:extLst>
          </p:cNvPr>
          <p:cNvCxnSpPr>
            <a:cxnSpLocks/>
          </p:cNvCxnSpPr>
          <p:nvPr/>
        </p:nvCxnSpPr>
        <p:spPr>
          <a:xfrm flipH="1">
            <a:off x="7794521" y="2735826"/>
            <a:ext cx="612060" cy="7116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D5C078-71F9-9298-32D2-387A5DE69512}"/>
              </a:ext>
            </a:extLst>
          </p:cNvPr>
          <p:cNvSpPr txBox="1"/>
          <p:nvPr/>
        </p:nvSpPr>
        <p:spPr>
          <a:xfrm>
            <a:off x="4613053" y="2778323"/>
            <a:ext cx="696861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Luz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C744CE-9E09-0E96-BAD7-5AFC1750AE32}"/>
              </a:ext>
            </a:extLst>
          </p:cNvPr>
          <p:cNvSpPr txBox="1"/>
          <p:nvPr/>
        </p:nvSpPr>
        <p:spPr>
          <a:xfrm>
            <a:off x="4520381" y="3508628"/>
            <a:ext cx="1280942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Sabores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632AC3B-B624-16D4-82DC-F4391FCD0145}"/>
              </a:ext>
            </a:extLst>
          </p:cNvPr>
          <p:cNvSpPr txBox="1"/>
          <p:nvPr/>
        </p:nvSpPr>
        <p:spPr>
          <a:xfrm>
            <a:off x="4520876" y="3832642"/>
            <a:ext cx="1280942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Sensaciones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D981F-D9BF-9628-3292-6FF22489DB2E}"/>
              </a:ext>
            </a:extLst>
          </p:cNvPr>
          <p:cNvSpPr txBox="1"/>
          <p:nvPr/>
        </p:nvSpPr>
        <p:spPr>
          <a:xfrm>
            <a:off x="8100551" y="2455702"/>
            <a:ext cx="953234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Sonidos</a:t>
            </a:r>
          </a:p>
        </p:txBody>
      </p:sp>
    </p:spTree>
    <p:extLst>
      <p:ext uri="{BB962C8B-B14F-4D97-AF65-F5344CB8AC3E}">
        <p14:creationId xmlns:p14="http://schemas.microsoft.com/office/powerpoint/2010/main" val="8999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D04D-09D1-1C03-A281-B6B25EEF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C11A6B-509F-22AA-791C-132555A30F7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25361" y="597455"/>
            <a:ext cx="5086845" cy="743700"/>
          </a:xfrm>
        </p:spPr>
        <p:txBody>
          <a:bodyPr/>
          <a:lstStyle/>
          <a:p>
            <a:r>
              <a:rPr lang="es-MX" sz="4400" dirty="0"/>
              <a:t>¿Cómo perciben los humanos?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CA99F60A-1375-3EC8-8C37-03F76CC3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0761" y="1820476"/>
            <a:ext cx="1911587" cy="285844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A883B20-3723-F6B3-460A-B205B5BD9B1B}"/>
              </a:ext>
            </a:extLst>
          </p:cNvPr>
          <p:cNvCxnSpPr/>
          <p:nvPr/>
        </p:nvCxnSpPr>
        <p:spPr>
          <a:xfrm>
            <a:off x="899652" y="2912805"/>
            <a:ext cx="1467464" cy="1991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E7F6BB9-19C6-0A81-F895-206E534D7D94}"/>
              </a:ext>
            </a:extLst>
          </p:cNvPr>
          <p:cNvCxnSpPr>
            <a:cxnSpLocks/>
          </p:cNvCxnSpPr>
          <p:nvPr/>
        </p:nvCxnSpPr>
        <p:spPr>
          <a:xfrm>
            <a:off x="1069258" y="3588774"/>
            <a:ext cx="154612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AEA21F8-2331-4366-A05F-B59C1A0502BE}"/>
              </a:ext>
            </a:extLst>
          </p:cNvPr>
          <p:cNvCxnSpPr>
            <a:cxnSpLocks/>
          </p:cNvCxnSpPr>
          <p:nvPr/>
        </p:nvCxnSpPr>
        <p:spPr>
          <a:xfrm flipH="1">
            <a:off x="3406876" y="2662083"/>
            <a:ext cx="612060" cy="7116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49E64F-5407-8E22-2934-3A3CF980B4E7}"/>
              </a:ext>
            </a:extLst>
          </p:cNvPr>
          <p:cNvSpPr txBox="1"/>
          <p:nvPr/>
        </p:nvSpPr>
        <p:spPr>
          <a:xfrm>
            <a:off x="225408" y="2704580"/>
            <a:ext cx="696861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Luz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310F60-63A1-F520-4D59-E882E5508A41}"/>
              </a:ext>
            </a:extLst>
          </p:cNvPr>
          <p:cNvSpPr txBox="1"/>
          <p:nvPr/>
        </p:nvSpPr>
        <p:spPr>
          <a:xfrm>
            <a:off x="132736" y="3434885"/>
            <a:ext cx="1280942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Sabores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B11C5B-8B9E-92A7-D03E-A7733B513FC5}"/>
              </a:ext>
            </a:extLst>
          </p:cNvPr>
          <p:cNvSpPr txBox="1"/>
          <p:nvPr/>
        </p:nvSpPr>
        <p:spPr>
          <a:xfrm>
            <a:off x="133231" y="3758899"/>
            <a:ext cx="1280942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Sensaciones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C80C3C-A827-3E01-D70B-4EC7584D4651}"/>
              </a:ext>
            </a:extLst>
          </p:cNvPr>
          <p:cNvSpPr txBox="1"/>
          <p:nvPr/>
        </p:nvSpPr>
        <p:spPr>
          <a:xfrm>
            <a:off x="3712906" y="2381959"/>
            <a:ext cx="953234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Sonidos</a:t>
            </a:r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855917A-8919-A265-CE00-8DB041C9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26" y="2550318"/>
            <a:ext cx="2438938" cy="2076909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D9E820B-0227-4E7B-D558-2ECB4D8CECCB}"/>
              </a:ext>
            </a:extLst>
          </p:cNvPr>
          <p:cNvSpPr/>
          <p:nvPr/>
        </p:nvSpPr>
        <p:spPr>
          <a:xfrm>
            <a:off x="4448800" y="3111909"/>
            <a:ext cx="1352532" cy="69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097F4E-82EB-F787-6406-BB7AA1A12DFF}"/>
              </a:ext>
            </a:extLst>
          </p:cNvPr>
          <p:cNvSpPr txBox="1"/>
          <p:nvPr/>
        </p:nvSpPr>
        <p:spPr>
          <a:xfrm>
            <a:off x="6101185" y="4682532"/>
            <a:ext cx="3023419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Envía señales para reaccionar</a:t>
            </a:r>
          </a:p>
        </p:txBody>
      </p:sp>
    </p:spTree>
    <p:extLst>
      <p:ext uri="{BB962C8B-B14F-4D97-AF65-F5344CB8AC3E}">
        <p14:creationId xmlns:p14="http://schemas.microsoft.com/office/powerpoint/2010/main" val="1272332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0;p37">
            <a:extLst>
              <a:ext uri="{FF2B5EF4-FFF2-40B4-BE49-F238E27FC236}">
                <a16:creationId xmlns:a16="http://schemas.microsoft.com/office/drawing/2014/main" id="{3DC11E12-FE61-6448-E5BF-09F0A164378D}"/>
              </a:ext>
            </a:extLst>
          </p:cNvPr>
          <p:cNvSpPr txBox="1">
            <a:spLocks/>
          </p:cNvSpPr>
          <p:nvPr/>
        </p:nvSpPr>
        <p:spPr>
          <a:xfrm>
            <a:off x="723324" y="539500"/>
            <a:ext cx="7726282" cy="61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ecular One"/>
              <a:buNone/>
              <a:defRPr sz="5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MX" sz="3200" dirty="0"/>
              <a:t>Dispositivo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ED5226-2BAA-0C7B-F6D4-B0DCFFBA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4" y="1903891"/>
            <a:ext cx="2488259" cy="2323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F392E2-2F3E-79FD-642F-7888CF1F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15" y="1903891"/>
            <a:ext cx="2142104" cy="237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956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308970" y="1760826"/>
            <a:ext cx="4184700" cy="1676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4000" dirty="0"/>
              <a:t>¿Cómo nos puede ayudar que las computadoras perciban el mundo?</a:t>
            </a:r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4">
            <a:alphaModFix/>
          </a:blip>
          <a:srcRect b="5383"/>
          <a:stretch/>
        </p:blipFill>
        <p:spPr>
          <a:xfrm rot="-235592">
            <a:off x="3452232" y="500490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44D84AEB-4CA6-57A5-FB69-792F54CF7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058" y="39983"/>
            <a:ext cx="1055379" cy="1055379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0BF687A2-C104-F8AC-350B-5172968C7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80" y="3106921"/>
            <a:ext cx="850960" cy="85096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FEEC2DF-C708-9005-CA72-62F60F150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133735" y="181615"/>
            <a:ext cx="1019386" cy="1019386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AD6BE59B-3679-91D9-27D3-C9928D14A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89" y="2960318"/>
            <a:ext cx="862125" cy="862125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5217A3A-1389-BED3-EB8E-A9EEB3C13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290" y="1735730"/>
            <a:ext cx="862125" cy="862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0;p37">
            <a:extLst>
              <a:ext uri="{FF2B5EF4-FFF2-40B4-BE49-F238E27FC236}">
                <a16:creationId xmlns:a16="http://schemas.microsoft.com/office/drawing/2014/main" id="{1876DCE3-2728-8DBB-C89C-4C35A703B481}"/>
              </a:ext>
            </a:extLst>
          </p:cNvPr>
          <p:cNvSpPr txBox="1">
            <a:spLocks/>
          </p:cNvSpPr>
          <p:nvPr/>
        </p:nvSpPr>
        <p:spPr>
          <a:xfrm>
            <a:off x="723324" y="539500"/>
            <a:ext cx="7726282" cy="61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ecular One"/>
              <a:buNone/>
              <a:defRPr sz="5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MX" sz="3200" dirty="0"/>
              <a:t>¿Cómo nos puede ayudar que las computadoras perciban el mundo?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F261DDE-90F6-25DA-2214-46F999ED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29756" y="2731491"/>
            <a:ext cx="742017" cy="74201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E8907E6-52FB-776E-FFFA-8231E58D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13623" y="1727910"/>
            <a:ext cx="616387" cy="616387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D3B298BE-55A8-2D80-1AB6-E20D4EE3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404" y="3874556"/>
            <a:ext cx="616388" cy="616388"/>
          </a:xfrm>
          <a:prstGeom prst="rect">
            <a:avLst/>
          </a:prstGeom>
        </p:spPr>
      </p:pic>
      <p:pic>
        <p:nvPicPr>
          <p:cNvPr id="13" name="Imagen 12" descr="Logotipo, Icono&#10;&#10;Descripción generada automáticamente">
            <a:extLst>
              <a:ext uri="{FF2B5EF4-FFF2-40B4-BE49-F238E27FC236}">
                <a16:creationId xmlns:a16="http://schemas.microsoft.com/office/drawing/2014/main" id="{15808B66-8AAD-F882-9B90-4464689F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44311" y="2794305"/>
            <a:ext cx="616387" cy="616387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34151C2-3CDD-9812-FCF8-C3AC4BC40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02" y="3413707"/>
            <a:ext cx="1077237" cy="10772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AE91AB-74F2-4084-803A-CCB3CBAD0B0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0141" y="3806131"/>
            <a:ext cx="724001" cy="8573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D4DEC1F-699C-EC52-EB1C-146C0C38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071" y="3813566"/>
            <a:ext cx="724001" cy="85737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F11BDA-2616-E488-E2F3-9F456BDCEE2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2793" y="3806131"/>
            <a:ext cx="724001" cy="85737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0E95E019-951F-DDC2-4F90-8E7D817E1618}"/>
              </a:ext>
            </a:extLst>
          </p:cNvPr>
          <p:cNvSpPr/>
          <p:nvPr/>
        </p:nvSpPr>
        <p:spPr>
          <a:xfrm>
            <a:off x="3146690" y="1727910"/>
            <a:ext cx="3025083" cy="2876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E727B2D-DAEE-5058-ACB2-B9D8C5915138}"/>
              </a:ext>
            </a:extLst>
          </p:cNvPr>
          <p:cNvCxnSpPr>
            <a:cxnSpLocks/>
          </p:cNvCxnSpPr>
          <p:nvPr/>
        </p:nvCxnSpPr>
        <p:spPr>
          <a:xfrm flipV="1">
            <a:off x="3636974" y="2241311"/>
            <a:ext cx="825023" cy="4125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7992DB3-BB2E-7A6F-4917-D584742D61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030010" y="2241311"/>
            <a:ext cx="770754" cy="49018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E78BF83-FD3A-3608-3F7B-010766E2A22F}"/>
              </a:ext>
            </a:extLst>
          </p:cNvPr>
          <p:cNvCxnSpPr>
            <a:cxnSpLocks/>
          </p:cNvCxnSpPr>
          <p:nvPr/>
        </p:nvCxnSpPr>
        <p:spPr>
          <a:xfrm flipH="1">
            <a:off x="833820" y="1808174"/>
            <a:ext cx="3493287" cy="151941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46A92F2-5484-6EB4-8BDB-58EBADC005EC}"/>
              </a:ext>
            </a:extLst>
          </p:cNvPr>
          <p:cNvCxnSpPr>
            <a:cxnSpLocks/>
          </p:cNvCxnSpPr>
          <p:nvPr/>
        </p:nvCxnSpPr>
        <p:spPr>
          <a:xfrm>
            <a:off x="5116526" y="1808174"/>
            <a:ext cx="3078698" cy="19979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F261DDE-90F6-25DA-2214-46F999ED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29756" y="2731491"/>
            <a:ext cx="742017" cy="74201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E8907E6-52FB-776E-FFFA-8231E58D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13623" y="1727910"/>
            <a:ext cx="616387" cy="616387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D3B298BE-55A8-2D80-1AB6-E20D4EE3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404" y="3874556"/>
            <a:ext cx="616388" cy="616388"/>
          </a:xfrm>
          <a:prstGeom prst="rect">
            <a:avLst/>
          </a:prstGeom>
        </p:spPr>
      </p:pic>
      <p:pic>
        <p:nvPicPr>
          <p:cNvPr id="13" name="Imagen 12" descr="Logotipo, Icono&#10;&#10;Descripción generada automáticamente">
            <a:extLst>
              <a:ext uri="{FF2B5EF4-FFF2-40B4-BE49-F238E27FC236}">
                <a16:creationId xmlns:a16="http://schemas.microsoft.com/office/drawing/2014/main" id="{15808B66-8AAD-F882-9B90-4464689F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44311" y="2794305"/>
            <a:ext cx="616387" cy="616387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34151C2-3CDD-9812-FCF8-C3AC4BC40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02" y="3413707"/>
            <a:ext cx="1077237" cy="10772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AE91AB-74F2-4084-803A-CCB3CBAD0B0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0141" y="3806131"/>
            <a:ext cx="724001" cy="8573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D4DEC1F-699C-EC52-EB1C-146C0C38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071" y="3813566"/>
            <a:ext cx="724001" cy="85737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F11BDA-2616-E488-E2F3-9F456BDCEE2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2793" y="3806131"/>
            <a:ext cx="724001" cy="85737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0E95E019-951F-DDC2-4F90-8E7D817E1618}"/>
              </a:ext>
            </a:extLst>
          </p:cNvPr>
          <p:cNvSpPr/>
          <p:nvPr/>
        </p:nvSpPr>
        <p:spPr>
          <a:xfrm>
            <a:off x="3146690" y="1727910"/>
            <a:ext cx="3025083" cy="2876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E727B2D-DAEE-5058-ACB2-B9D8C5915138}"/>
              </a:ext>
            </a:extLst>
          </p:cNvPr>
          <p:cNvCxnSpPr>
            <a:cxnSpLocks/>
          </p:cNvCxnSpPr>
          <p:nvPr/>
        </p:nvCxnSpPr>
        <p:spPr>
          <a:xfrm flipV="1">
            <a:off x="3636974" y="2241311"/>
            <a:ext cx="825023" cy="4125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7992DB3-BB2E-7A6F-4917-D584742D61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030010" y="2241311"/>
            <a:ext cx="770754" cy="49018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E78BF83-FD3A-3608-3F7B-010766E2A22F}"/>
              </a:ext>
            </a:extLst>
          </p:cNvPr>
          <p:cNvCxnSpPr>
            <a:cxnSpLocks/>
          </p:cNvCxnSpPr>
          <p:nvPr/>
        </p:nvCxnSpPr>
        <p:spPr>
          <a:xfrm flipH="1">
            <a:off x="833820" y="1808174"/>
            <a:ext cx="3493287" cy="151941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46A92F2-5484-6EB4-8BDB-58EBADC005EC}"/>
              </a:ext>
            </a:extLst>
          </p:cNvPr>
          <p:cNvCxnSpPr>
            <a:cxnSpLocks/>
          </p:cNvCxnSpPr>
          <p:nvPr/>
        </p:nvCxnSpPr>
        <p:spPr>
          <a:xfrm>
            <a:off x="5116526" y="1808174"/>
            <a:ext cx="3078698" cy="19979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C26A54CA-04F1-95D2-80F9-83143116BB3D}"/>
              </a:ext>
            </a:extLst>
          </p:cNvPr>
          <p:cNvSpPr/>
          <p:nvPr/>
        </p:nvSpPr>
        <p:spPr>
          <a:xfrm>
            <a:off x="2912034" y="2715951"/>
            <a:ext cx="907525" cy="7420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4F38E69-964F-33E4-9E1E-6502DF88C532}"/>
              </a:ext>
            </a:extLst>
          </p:cNvPr>
          <p:cNvSpPr/>
          <p:nvPr/>
        </p:nvSpPr>
        <p:spPr>
          <a:xfrm>
            <a:off x="5359154" y="2724056"/>
            <a:ext cx="982351" cy="7420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B5C1E34-07C1-16EF-DB12-DE2F13908D6E}"/>
              </a:ext>
            </a:extLst>
          </p:cNvPr>
          <p:cNvSpPr/>
          <p:nvPr/>
        </p:nvSpPr>
        <p:spPr>
          <a:xfrm>
            <a:off x="4285846" y="1651659"/>
            <a:ext cx="907525" cy="742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Google Shape;1320;p37">
            <a:extLst>
              <a:ext uri="{FF2B5EF4-FFF2-40B4-BE49-F238E27FC236}">
                <a16:creationId xmlns:a16="http://schemas.microsoft.com/office/drawing/2014/main" id="{586BBC3F-E8ED-9A81-3137-09E5A54483EA}"/>
              </a:ext>
            </a:extLst>
          </p:cNvPr>
          <p:cNvSpPr txBox="1">
            <a:spLocks/>
          </p:cNvSpPr>
          <p:nvPr/>
        </p:nvSpPr>
        <p:spPr>
          <a:xfrm>
            <a:off x="723324" y="539500"/>
            <a:ext cx="7726282" cy="61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ecular One"/>
              <a:buNone/>
              <a:defRPr sz="5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MX" sz="3200" dirty="0"/>
              <a:t>¿Cómo nos puede ayudar que las computadoras perciban el mundo?</a:t>
            </a:r>
          </a:p>
        </p:txBody>
      </p:sp>
    </p:spTree>
    <p:extLst>
      <p:ext uri="{BB962C8B-B14F-4D97-AF65-F5344CB8AC3E}">
        <p14:creationId xmlns:p14="http://schemas.microsoft.com/office/powerpoint/2010/main" val="206173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E581364-46FA-AE9C-343F-8A1262F2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29" y="0"/>
            <a:ext cx="5801269" cy="483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428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7F38-93EC-17A0-2DB8-C8C9701E9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ELD - TINKERKIT SENSOR SHIELD V.2 footprint &amp; symbol by Arduino | SnapEDA">
            <a:extLst>
              <a:ext uri="{FF2B5EF4-FFF2-40B4-BE49-F238E27FC236}">
                <a16:creationId xmlns:a16="http://schemas.microsoft.com/office/drawing/2014/main" id="{B55E06CD-F7E3-755A-9F20-2FB32D4A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74" y="276896"/>
            <a:ext cx="1846544" cy="184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UNO R3 [A000066] Placa de microcontrolador : Amazon.com.mx:  Electrónicos">
            <a:extLst>
              <a:ext uri="{FF2B5EF4-FFF2-40B4-BE49-F238E27FC236}">
                <a16:creationId xmlns:a16="http://schemas.microsoft.com/office/drawing/2014/main" id="{9F9BCB1B-3928-8EEA-9D43-B9CD54679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40" y="450819"/>
            <a:ext cx="2230161" cy="16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uz 4">
            <a:extLst>
              <a:ext uri="{FF2B5EF4-FFF2-40B4-BE49-F238E27FC236}">
                <a16:creationId xmlns:a16="http://schemas.microsoft.com/office/drawing/2014/main" id="{20C0916B-BC62-3E73-8832-CDED1F2275BB}"/>
              </a:ext>
            </a:extLst>
          </p:cNvPr>
          <p:cNvSpPr/>
          <p:nvPr/>
        </p:nvSpPr>
        <p:spPr>
          <a:xfrm>
            <a:off x="4176904" y="1057228"/>
            <a:ext cx="513336" cy="506963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C03D866B-7BD0-548E-ADCD-C9EDCA9FA5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362" y="2571750"/>
            <a:ext cx="1521364" cy="2274937"/>
          </a:xfrm>
          <a:prstGeom prst="rect">
            <a:avLst/>
          </a:prstGeom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33FBAAF-EC15-784F-B2FD-640792C2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08" y="2812234"/>
            <a:ext cx="2044784" cy="174126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F04E4A59-DCE1-8642-00E7-CB06730607FB}"/>
              </a:ext>
            </a:extLst>
          </p:cNvPr>
          <p:cNvSpPr/>
          <p:nvPr/>
        </p:nvSpPr>
        <p:spPr>
          <a:xfrm>
            <a:off x="2071064" y="3374465"/>
            <a:ext cx="1184926" cy="69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D99846-4589-F8F1-97A4-6F64605B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45" y="854687"/>
            <a:ext cx="1046480" cy="1098067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132C6B9-39D9-75F3-AE02-90876FF9A3AE}"/>
              </a:ext>
            </a:extLst>
          </p:cNvPr>
          <p:cNvSpPr/>
          <p:nvPr/>
        </p:nvSpPr>
        <p:spPr>
          <a:xfrm>
            <a:off x="1381934" y="1057228"/>
            <a:ext cx="655486" cy="69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CEF82901-9B0B-0067-13DF-56618FA0F6C5}"/>
              </a:ext>
            </a:extLst>
          </p:cNvPr>
          <p:cNvSpPr/>
          <p:nvPr/>
        </p:nvSpPr>
        <p:spPr>
          <a:xfrm rot="16200000">
            <a:off x="4407777" y="-180983"/>
            <a:ext cx="336115" cy="4914269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0866F02E-EADB-5753-1182-508E1214B7EA}"/>
              </a:ext>
            </a:extLst>
          </p:cNvPr>
          <p:cNvSpPr/>
          <p:nvPr/>
        </p:nvSpPr>
        <p:spPr>
          <a:xfrm>
            <a:off x="5888010" y="3336373"/>
            <a:ext cx="1184926" cy="69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F3299D1-78A7-5A1A-CBB2-868CBAB998CF}"/>
              </a:ext>
            </a:extLst>
          </p:cNvPr>
          <p:cNvSpPr/>
          <p:nvPr/>
        </p:nvSpPr>
        <p:spPr>
          <a:xfrm>
            <a:off x="7072936" y="964217"/>
            <a:ext cx="655486" cy="69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889641-5E59-E64C-A4B6-395398F69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978" y="854687"/>
            <a:ext cx="799478" cy="1004900"/>
          </a:xfrm>
          <a:prstGeom prst="rect">
            <a:avLst/>
          </a:prstGeom>
        </p:spPr>
      </p:pic>
      <p:pic>
        <p:nvPicPr>
          <p:cNvPr id="15" name="Imagen 14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E0B5E9D-7253-173F-1A1D-33567BA6B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901" y="2834788"/>
            <a:ext cx="1358146" cy="179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9882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68</Words>
  <Application>Microsoft Office PowerPoint</Application>
  <PresentationFormat>Presentación en pantalla (16:9)</PresentationFormat>
  <Paragraphs>17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Secular One</vt:lpstr>
      <vt:lpstr>Barlow</vt:lpstr>
      <vt:lpstr>STEM Elective Subject for Middle School - 7th Grade: Principles of IT, Cybersecurity and Engineering by Slidesgo</vt:lpstr>
      <vt:lpstr>¿Cómo perciben las computadoras?</vt:lpstr>
      <vt:lpstr>¿Cómo perciben los humanos?</vt:lpstr>
      <vt:lpstr>¿Cómo perciben los humanos?</vt:lpstr>
      <vt:lpstr>Presentación de PowerPoint</vt:lpstr>
      <vt:lpstr>¿Cómo nos puede ayudar que las computadoras perciban el mundo?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Programando el Internet de las Cosas (IoT)</dc:title>
  <cp:lastModifiedBy>Liliana Durán Polanco</cp:lastModifiedBy>
  <cp:revision>1</cp:revision>
  <dcterms:modified xsi:type="dcterms:W3CDTF">2024-11-11T15:59:12Z</dcterms:modified>
</cp:coreProperties>
</file>